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13.xml" ContentType="application/vnd.openxmlformats-officedocument.presentationml.slideMaster+xml"/>
  <Override PartName="/ppt/slideMasters/slideMaster6.xml" ContentType="application/vnd.openxmlformats-officedocument.presentationml.slideMaster+xml"/>
  <Override PartName="/ppt/slideMasters/slideMaster12.xml" ContentType="application/vnd.openxmlformats-officedocument.presentationml.slideMaster+xml"/>
  <Override PartName="/ppt/slideMasters/slideMaster5.xml" ContentType="application/vnd.openxmlformats-officedocument.presentationml.slideMaster+xml"/>
  <Override PartName="/ppt/slideMasters/slideMaster11.xml" ContentType="application/vnd.openxmlformats-officedocument.presentationml.slideMaster+xml"/>
  <Override PartName="/ppt/slideMasters/slideMaster4.xml" ContentType="application/vnd.openxmlformats-officedocument.presentationml.slideMaster+xml"/>
  <Override PartName="/ppt/slideMasters/slideMaster10.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1.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_rels/slideMaster14.xml.rels" ContentType="application/vnd.openxmlformats-package.relationships+xml"/>
  <Override PartName="/ppt/slideMasters/_rels/slideMaster15.xml.rels" ContentType="application/vnd.openxmlformats-package.relationships+xml"/>
  <Override PartName="/ppt/slideMasters/_rels/slideMaster16.xml.rels" ContentType="application/vnd.openxmlformats-package.relationships+xml"/>
  <Override PartName="/ppt/slideMasters/_rels/slideMaster19.xml.rels" ContentType="application/vnd.openxmlformats-package.relationships+xml"/>
  <Override PartName="/ppt/slideMasters/_rels/slideMaster20.xml.rels" ContentType="application/vnd.openxmlformats-package.relationships+xml"/>
  <Override PartName="/ppt/slideMasters/_rels/slideMaster9.xml.rels" ContentType="application/vnd.openxmlformats-package.relationships+xml"/>
  <Override PartName="/ppt/slideMasters/_rels/slideMaster1.xml.rels" ContentType="application/vnd.openxmlformats-package.relationships+xml"/>
  <Override PartName="/ppt/slideMasters/_rels/slideMaster10.xml.rels" ContentType="application/vnd.openxmlformats-package.relationships+xml"/>
  <Override PartName="/ppt/slideMasters/_rels/slideMaster17.xml.rels" ContentType="application/vnd.openxmlformats-package.relationships+xml"/>
  <Override PartName="/ppt/slideMasters/_rels/slideMaster7.xml.rels" ContentType="application/vnd.openxmlformats-package.relationships+xml"/>
  <Override PartName="/ppt/slideMasters/_rels/slideMaster13.xml.rels" ContentType="application/vnd.openxmlformats-package.relationships+xml"/>
  <Override PartName="/ppt/slideMasters/_rels/slideMaster6.xml.rels" ContentType="application/vnd.openxmlformats-package.relationships+xml"/>
  <Override PartName="/ppt/slideMasters/_rels/slideMaster12.xml.rels" ContentType="application/vnd.openxmlformats-package.relationships+xml"/>
  <Override PartName="/ppt/slideMasters/_rels/slideMaster5.xml.rels" ContentType="application/vnd.openxmlformats-package.relationships+xml"/>
  <Override PartName="/ppt/slideMasters/_rels/slideMaster22.xml.rels" ContentType="application/vnd.openxmlformats-package.relationships+xml"/>
  <Override PartName="/ppt/slideMasters/_rels/slideMaster4.xml.rels" ContentType="application/vnd.openxmlformats-package.relationships+xml"/>
  <Override PartName="/ppt/slideMasters/_rels/slideMaster2.xml.rels" ContentType="application/vnd.openxmlformats-package.relationships+xml"/>
  <Override PartName="/ppt/slideMasters/_rels/slideMaster11.xml.rels" ContentType="application/vnd.openxmlformats-package.relationships+xml"/>
  <Override PartName="/ppt/slideMasters/_rels/slideMaster21.xml.rels" ContentType="application/vnd.openxmlformats-package.relationships+xml"/>
  <Override PartName="/ppt/slideMasters/_rels/slideMaster23.xml.rels" ContentType="application/vnd.openxmlformats-package.relationships+xml"/>
  <Override PartName="/ppt/slideMasters/_rels/slideMaster3.xml.rels" ContentType="application/vnd.openxmlformats-package.relationships+xml"/>
  <Override PartName="/ppt/slideMasters/_rels/slideMaster18.xml.rels" ContentType="application/vnd.openxmlformats-package.relationships+xml"/>
  <Override PartName="/ppt/slideMasters/_rels/slideMaster8.xml.rels" ContentType="application/vnd.openxmlformats-package.relationships+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slideMaster14.xml" ContentType="application/vnd.openxmlformats-officedocument.presentationml.slideMaster+xml"/>
  <Override PartName="/ppt/theme/theme9.xml" ContentType="application/vnd.openxmlformats-officedocument.theme+xml"/>
  <Override PartName="/ppt/theme/theme8.xml" ContentType="application/vnd.openxmlformats-officedocument.theme+xml"/>
  <Override PartName="/ppt/theme/theme13.xml" ContentType="application/vnd.openxmlformats-officedocument.theme+xml"/>
  <Override PartName="/ppt/theme/theme7.xml" ContentType="application/vnd.openxmlformats-officedocument.theme+xml"/>
  <Override PartName="/ppt/theme/theme12.xml" ContentType="application/vnd.openxmlformats-officedocument.theme+xml"/>
  <Override PartName="/ppt/theme/theme6.xml" ContentType="application/vnd.openxmlformats-officedocument.theme+xml"/>
  <Override PartName="/ppt/theme/theme24.xml" ContentType="application/vnd.openxmlformats-officedocument.theme+xml"/>
  <Override PartName="/ppt/theme/theme11.xml" ContentType="application/vnd.openxmlformats-officedocument.theme+xml"/>
  <Override PartName="/ppt/theme/theme5.xml" ContentType="application/vnd.openxmlformats-officedocument.theme+xml"/>
  <Override PartName="/ppt/theme/theme23.xml" ContentType="application/vnd.openxmlformats-officedocument.theme+xml"/>
  <Override PartName="/ppt/theme/theme10.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17.xml" ContentType="application/vnd.openxmlformats-officedocument.theme+xml"/>
  <Override PartName="/ppt/theme/theme1.xml" ContentType="application/vnd.openxmlformats-officedocument.theme+xml"/>
  <Override PartName="/ppt/theme/theme20.xml" ContentType="application/vnd.openxmlformats-officedocument.theme+xml"/>
  <Override PartName="/ppt/theme/theme2.xml" ContentType="application/vnd.openxmlformats-officedocument.theme+xml"/>
  <Override PartName="/ppt/theme/theme18.xml" ContentType="application/vnd.openxmlformats-officedocument.theme+xml"/>
  <Override PartName="/ppt/theme/theme21.xml" ContentType="application/vnd.openxmlformats-officedocument.theme+xml"/>
  <Override PartName="/ppt/theme/theme3.xml" ContentType="application/vnd.openxmlformats-officedocument.theme+xml"/>
  <Override PartName="/ppt/theme/theme19.xml" ContentType="application/vnd.openxmlformats-officedocument.theme+xml"/>
  <Override PartName="/ppt/theme/theme22.xml" ContentType="application/vnd.openxmlformats-officedocument.theme+xml"/>
  <Override PartName="/ppt/theme/theme4.xml" ContentType="application/vnd.openxmlformats-officedocument.theme+xml"/>
  <Override PartName="/ppt/notesSlides/_rels/notesSlide11.xml.rels" ContentType="application/vnd.openxmlformats-package.relationships+xml"/>
  <Override PartName="/ppt/notesSlides/_rels/notesSlide2.xml.rels" ContentType="application/vnd.openxmlformats-package.relationships+xml"/>
  <Override PartName="/ppt/notesSlides/_rels/notesSlide5.xml.rels" ContentType="application/vnd.openxmlformats-package.relationships+xml"/>
  <Override PartName="/ppt/notesSlides/_rels/notesSlide14.xml.rels" ContentType="application/vnd.openxmlformats-package.relationships+xml"/>
  <Override PartName="/ppt/notesSlides/_rels/notesSlide1.xml.rels" ContentType="application/vnd.openxmlformats-package.relationships+xml"/>
  <Override PartName="/ppt/notesSlides/_rels/notesSlide10.xml.rels" ContentType="application/vnd.openxmlformats-package.relationships+xml"/>
  <Override PartName="/ppt/notesSlides/_rels/notesSlide6.xml.rels" ContentType="application/vnd.openxmlformats-package.relationships+xml"/>
  <Override PartName="/ppt/notesSlides/_rels/notesSlide15.xml.rels" ContentType="application/vnd.openxmlformats-package.relationships+xml"/>
  <Override PartName="/ppt/notesSlides/_rels/notesSlide19.xml.rels" ContentType="application/vnd.openxmlformats-package.relationships+xml"/>
  <Override PartName="/ppt/notesSlides/_rels/notesSlide20.xml.rels" ContentType="application/vnd.openxmlformats-package.relationships+xml"/>
  <Override PartName="/ppt/notesSlides/_rels/notesSlide9.xml.rels" ContentType="application/vnd.openxmlformats-package.relationships+xml"/>
  <Override PartName="/ppt/notesSlides/_rels/notesSlide13.xml.rels" ContentType="application/vnd.openxmlformats-package.relationships+xml"/>
  <Override PartName="/ppt/notesSlides/_rels/notesSlide18.xml.rels" ContentType="application/vnd.openxmlformats-package.relationships+xml"/>
  <Override PartName="/ppt/notesSlides/_rels/notesSlide12.xml.rels" ContentType="application/vnd.openxmlformats-package.relationships+xml"/>
  <Override PartName="/ppt/notesSlides/_rels/notesSlide8.xml.rels" ContentType="application/vnd.openxmlformats-package.relationships+xml"/>
  <Override PartName="/ppt/notesSlides/_rels/notesSlide17.xml.rels" ContentType="application/vnd.openxmlformats-package.relationships+xml"/>
  <Override PartName="/ppt/notesSlides/_rels/notesSlide4.xml.rels" ContentType="application/vnd.openxmlformats-package.relationships+xml"/>
  <Override PartName="/ppt/notesSlides/_rels/notesSlide7.xml.rels" ContentType="application/vnd.openxmlformats-package.relationships+xml"/>
  <Override PartName="/ppt/notesSlides/_rels/notesSlide16.xml.rels" ContentType="application/vnd.openxmlformats-package.relationships+xml"/>
  <Override PartName="/ppt/notesSlides/_rels/notesSlide23.xml.rels" ContentType="application/vnd.openxmlformats-package.relationships+xml"/>
  <Override PartName="/ppt/notesSlides/_rels/notesSlide3.xml.rels" ContentType="application/vnd.openxmlformats-package.relationships+xml"/>
  <Override PartName="/ppt/notesSlides/_rels/notesSlide22.xml.rels" ContentType="application/vnd.openxmlformats-package.relationships+xml"/>
  <Override PartName="/ppt/notesSlides/_rels/notesSlide21.xml.rels" ContentType="application/vnd.openxmlformats-package.relationships+xml"/>
  <Override PartName="/ppt/notesSlides/notesSlide9.xml" ContentType="application/vnd.openxmlformats-officedocument.presentationml.notesSlide+xml"/>
  <Override PartName="/ppt/notesSlides/notesSlide18.xml" ContentType="application/vnd.openxmlformats-officedocument.presentationml.notesSlide+xml"/>
  <Override PartName="/ppt/notesSlides/notesSlide20.xml" ContentType="application/vnd.openxmlformats-officedocument.presentationml.notesSlide+xml"/>
  <Override PartName="/ppt/notesSlides/notesSlide8.xml" ContentType="application/vnd.openxmlformats-officedocument.presentationml.notesSlide+xml"/>
  <Override PartName="/ppt/notesSlides/notesSlide17.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16.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14.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_rels/presentation.xml.rels" ContentType="application/vnd.openxmlformats-package.relationships+xml"/>
  <Override PartName="/ppt/slideLayouts/_rels/slideLayout239.xml.rels" ContentType="application/vnd.openxmlformats-package.relationships+xml"/>
  <Override PartName="/ppt/slideLayouts/_rels/slideLayout66.xml.rels" ContentType="application/vnd.openxmlformats-package.relationships+xml"/>
  <Override PartName="/ppt/slideLayouts/_rels/slideLayout64.xml.rels" ContentType="application/vnd.openxmlformats-package.relationships+xml"/>
  <Override PartName="/ppt/slideLayouts/_rels/slideLayout59.xml.rels" ContentType="application/vnd.openxmlformats-package.relationships+xml"/>
  <Override PartName="/ppt/slideLayouts/_rels/slideLayout229.xml.rels" ContentType="application/vnd.openxmlformats-package.relationships+xml"/>
  <Override PartName="/ppt/slideLayouts/_rels/slideLayout56.xml.rels" ContentType="application/vnd.openxmlformats-package.relationships+xml"/>
  <Override PartName="/ppt/slideLayouts/_rels/slideLayout228.xml.rels" ContentType="application/vnd.openxmlformats-package.relationships+xml"/>
  <Override PartName="/ppt/slideLayouts/_rels/slideLayout227.xml.rels" ContentType="application/vnd.openxmlformats-package.relationships+xml"/>
  <Override PartName="/ppt/slideLayouts/_rels/slideLayout226.xml.rels" ContentType="application/vnd.openxmlformats-package.relationships+xml"/>
  <Override PartName="/ppt/slideLayouts/_rels/slideLayout219.xml.rels" ContentType="application/vnd.openxmlformats-package.relationships+xml"/>
  <Override PartName="/ppt/slideLayouts/_rels/slideLayout198.xml.rels" ContentType="application/vnd.openxmlformats-package.relationships+xml"/>
  <Override PartName="/ppt/slideLayouts/_rels/slideLayout218.xml.rels" ContentType="application/vnd.openxmlformats-package.relationships+xml"/>
  <Override PartName="/ppt/slideLayouts/_rels/slideLayout197.xml.rels" ContentType="application/vnd.openxmlformats-package.relationships+xml"/>
  <Override PartName="/ppt/slideLayouts/_rels/slideLayout217.xml.rels" ContentType="application/vnd.openxmlformats-package.relationships+xml"/>
  <Override PartName="/ppt/slideLayouts/_rels/slideLayout196.xml.rels" ContentType="application/vnd.openxmlformats-package.relationships+xml"/>
  <Override PartName="/ppt/slideLayouts/_rels/slideLayout216.xml.rels" ContentType="application/vnd.openxmlformats-package.relationships+xml"/>
  <Override PartName="/ppt/slideLayouts/_rels/slideLayout195.xml.rels" ContentType="application/vnd.openxmlformats-package.relationships+xml"/>
  <Override PartName="/ppt/slideLayouts/_rels/slideLayout65.xml.rels" ContentType="application/vnd.openxmlformats-package.relationships+xml"/>
  <Override PartName="/ppt/slideLayouts/_rels/slideLayout28.xml.rels" ContentType="application/vnd.openxmlformats-package.relationships+xml"/>
  <Override PartName="/ppt/slideLayouts/_rels/slideLayout96.xml.rels" ContentType="application/vnd.openxmlformats-package.relationships+xml"/>
  <Override PartName="/ppt/slideLayouts/_rels/slideLayout208.xml.rels" ContentType="application/vnd.openxmlformats-package.relationships+xml"/>
  <Override PartName="/ppt/slideLayouts/_rels/slideLayout232.xml.rels" ContentType="application/vnd.openxmlformats-package.relationships+xml"/>
  <Override PartName="/ppt/slideLayouts/_rels/slideLayout269.xml.rels" ContentType="application/vnd.openxmlformats-package.relationships+xml"/>
  <Override PartName="/ppt/slideLayouts/_rels/slideLayout18.xml.rels" ContentType="application/vnd.openxmlformats-package.relationships+xml"/>
  <Override PartName="/ppt/slideLayouts/_rels/slideLayout120.xml.rels" ContentType="application/vnd.openxmlformats-package.relationships+xml"/>
  <Override PartName="/ppt/slideLayouts/_rels/slideLayout115.xml.rels" ContentType="application/vnd.openxmlformats-package.relationships+xml"/>
  <Override PartName="/ppt/slideLayouts/_rels/slideLayout11.xml.rels" ContentType="application/vnd.openxmlformats-package.relationships+xml"/>
  <Override PartName="/ppt/slideLayouts/_rels/slideLayout224.xml.rels" ContentType="application/vnd.openxmlformats-package.relationships+xml"/>
  <Override PartName="/ppt/slideLayouts/_rels/slideLayout121.xml.rels" ContentType="application/vnd.openxmlformats-package.relationships+xml"/>
  <Override PartName="/ppt/slideLayouts/_rels/slideLayout116.xml.rels" ContentType="application/vnd.openxmlformats-package.relationships+xml"/>
  <Override PartName="/ppt/slideLayouts/_rels/slideLayout12.xml.rels" ContentType="application/vnd.openxmlformats-package.relationships+xml"/>
  <Override PartName="/ppt/slideLayouts/_rels/slideLayout270.xml.rels" ContentType="application/vnd.openxmlformats-package.relationships+xml"/>
  <Override PartName="/ppt/slideLayouts/_rels/slideLayout123.xml.rels" ContentType="application/vnd.openxmlformats-package.relationships+xml"/>
  <Override PartName="/ppt/slideLayouts/_rels/slideLayout118.xml.rels" ContentType="application/vnd.openxmlformats-package.relationships+xml"/>
  <Override PartName="/ppt/slideLayouts/_rels/slideLayout162.xml.rels" ContentType="application/vnd.openxmlformats-package.relationships+xml"/>
  <Override PartName="/ppt/slideLayouts/_rels/slideLayout122.xml.rels" ContentType="application/vnd.openxmlformats-package.relationships+xml"/>
  <Override PartName="/ppt/slideLayouts/_rels/slideLayout117.xml.rels" ContentType="application/vnd.openxmlformats-package.relationships+xml"/>
  <Override PartName="/ppt/slideLayouts/_rels/slideLayout161.xml.rels" ContentType="application/vnd.openxmlformats-package.relationships+xml"/>
  <Override PartName="/ppt/slideLayouts/_rels/slideLayout13.xml.rels" ContentType="application/vnd.openxmlformats-package.relationships+xml"/>
  <Override PartName="/ppt/slideLayouts/_rels/slideLayout52.xml.rels" ContentType="application/vnd.openxmlformats-package.relationships+xml"/>
  <Override PartName="/ppt/slideLayouts/_rels/slideLayout47.xml.rels" ContentType="application/vnd.openxmlformats-package.relationships+xml"/>
  <Override PartName="/ppt/slideLayouts/_rels/slideLayout113.xml.rels" ContentType="application/vnd.openxmlformats-package.relationships+xml"/>
  <Override PartName="/ppt/slideLayouts/_rels/slideLayout156.xml.rels" ContentType="application/vnd.openxmlformats-package.relationships+xml"/>
  <Override PartName="/ppt/slideLayouts/_rels/slideLayout260.xml.rels" ContentType="application/vnd.openxmlformats-package.relationships+xml"/>
  <Override PartName="/ppt/slideLayouts/_rels/slideLayout3.xml.rels" ContentType="application/vnd.openxmlformats-package.relationships+xml"/>
  <Override PartName="/ppt/slideLayouts/_rels/slideLayout114.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30.xml.rels" ContentType="application/vnd.openxmlformats-package.relationships+xml"/>
  <Override PartName="/ppt/slideLayouts/_rels/slideLayout25.xml.rels" ContentType="application/vnd.openxmlformats-package.relationships+xml"/>
  <Override PartName="/ppt/slideLayouts/_rels/slideLayout134.xml.rels" ContentType="application/vnd.openxmlformats-package.relationships+xml"/>
  <Override PartName="/ppt/slideLayouts/_rels/slideLayout129.xml.rels" ContentType="application/vnd.openxmlformats-package.relationships+xml"/>
  <Override PartName="/ppt/slideLayouts/_rels/slideLayout276.xml.rels" ContentType="application/vnd.openxmlformats-package.relationships+xml"/>
  <Override PartName="/ppt/slideLayouts/_rels/slideLayout58.xml.rels" ContentType="application/vnd.openxmlformats-package.relationships+xml"/>
  <Override PartName="/ppt/slideLayouts/_rels/slideLayout1.xml.rels" ContentType="application/vnd.openxmlformats-package.relationships+xml"/>
  <Override PartName="/ppt/slideLayouts/_rels/slideLayout275.xml.rels" ContentType="application/vnd.openxmlformats-package.relationships+xml"/>
  <Override PartName="/ppt/slideLayouts/_rels/slideLayout24.xml.rels" ContentType="application/vnd.openxmlformats-package.relationships+xml"/>
  <Override PartName="/ppt/slideLayouts/_rels/slideLayout102.xml.rels" ContentType="application/vnd.openxmlformats-package.relationships+xml"/>
  <Override PartName="/ppt/slideLayouts/_rels/slideLayout101.xml.rels" ContentType="application/vnd.openxmlformats-package.relationships+xml"/>
  <Override PartName="/ppt/slideLayouts/_rels/slideLayout100.xml.rels" ContentType="application/vnd.openxmlformats-package.relationships+xml"/>
  <Override PartName="/ppt/slideLayouts/_rels/slideLayout99.xml.rels" ContentType="application/vnd.openxmlformats-package.relationships+xml"/>
  <Override PartName="/ppt/slideLayouts/_rels/slideLayout255.xml.rels" ContentType="application/vnd.openxmlformats-package.relationships+xml"/>
  <Override PartName="/ppt/slideLayouts/_rels/slideLayout91.xml.rels" ContentType="application/vnd.openxmlformats-package.relationships+xml"/>
  <Override PartName="/ppt/slideLayouts/_rels/slideLayout86.xml.rels" ContentType="application/vnd.openxmlformats-package.relationships+xml"/>
  <Override PartName="/ppt/slideLayouts/_rels/slideLayout237.xml.rels" ContentType="application/vnd.openxmlformats-package.relationships+xml"/>
  <Override PartName="/ppt/slideLayouts/_rels/slideLayout242.xml.rels" ContentType="application/vnd.openxmlformats-package.relationships+xml"/>
  <Override PartName="/ppt/slideLayouts/_rels/slideLayout76.xml.rels" ContentType="application/vnd.openxmlformats-package.relationships+xml"/>
  <Override PartName="/ppt/slideLayouts/_rels/slideLayout81.xml.rels" ContentType="application/vnd.openxmlformats-package.relationships+xml"/>
  <Override PartName="/ppt/slideLayouts/_rels/slideLayout185.xml.rels" ContentType="application/vnd.openxmlformats-package.relationships+xml"/>
  <Override PartName="/ppt/slideLayouts/_rels/slideLayout206.xml.rels" ContentType="application/vnd.openxmlformats-package.relationships+xml"/>
  <Override PartName="/ppt/slideLayouts/_rels/slideLayout29.xml.rels" ContentType="application/vnd.openxmlformats-package.relationships+xml"/>
  <Override PartName="/ppt/slideLayouts/_rels/slideLayout79.xml.rels" ContentType="application/vnd.openxmlformats-package.relationships+xml"/>
  <Override PartName="/ppt/slideLayouts/_rels/slideLayout78.xml.rels" ContentType="application/vnd.openxmlformats-package.relationships+xml"/>
  <Override PartName="/ppt/slideLayouts/_rels/slideLayout77.xml.rels" ContentType="application/vnd.openxmlformats-package.relationships+xml"/>
  <Override PartName="/ppt/slideLayouts/_rels/slideLayout97.xml.rels" ContentType="application/vnd.openxmlformats-package.relationships+xml"/>
  <Override PartName="/ppt/slideLayouts/_rels/slideLayout210.xml.rels" ContentType="application/vnd.openxmlformats-package.relationships+xml"/>
  <Override PartName="/ppt/slideLayouts/_rels/slideLayout106.xml.rels" ContentType="application/vnd.openxmlformats-package.relationships+xml"/>
  <Override PartName="/ppt/slideLayouts/_rels/slideLayout221.xml.rels" ContentType="application/vnd.openxmlformats-package.relationships+xml"/>
  <Override PartName="/ppt/slideLayouts/_rels/slideLayout98.xml.rels" ContentType="application/vnd.openxmlformats-package.relationships+xml"/>
  <Override PartName="/ppt/slideLayouts/_rels/slideLayout244.xml.rels" ContentType="application/vnd.openxmlformats-package.relationships+xml"/>
  <Override PartName="/ppt/slideLayouts/_rels/slideLayout223.xml.rels" ContentType="application/vnd.openxmlformats-package.relationships+xml"/>
  <Override PartName="/ppt/slideLayouts/_rels/slideLayout119.xml.rels" ContentType="application/vnd.openxmlformats-package.relationships+xml"/>
  <Override PartName="/ppt/slideLayouts/_rels/slideLayout15.xml.rels" ContentType="application/vnd.openxmlformats-package.relationships+xml"/>
  <Override PartName="/ppt/slideLayouts/_rels/slideLayout266.xml.rels" ContentType="application/vnd.openxmlformats-package.relationships+xml"/>
  <Override PartName="/ppt/slideLayouts/_rels/slideLayout88.xml.rels" ContentType="application/vnd.openxmlformats-package.relationships+xml"/>
  <Override PartName="/ppt/slideLayouts/_rels/slideLayout93.xml.rels" ContentType="application/vnd.openxmlformats-package.relationships+xml"/>
  <Override PartName="/ppt/slideLayouts/_rels/slideLayout173.xml.rels" ContentType="application/vnd.openxmlformats-package.relationships+xml"/>
  <Override PartName="/ppt/slideLayouts/_rels/slideLayout168.xml.rels" ContentType="application/vnd.openxmlformats-package.relationships+xml"/>
  <Override PartName="/ppt/slideLayouts/_rels/slideLayout220.xml.rels" ContentType="application/vnd.openxmlformats-package.relationships+xml"/>
  <Override PartName="/ppt/slideLayouts/_rels/slideLayout274.xml.rels" ContentType="application/vnd.openxmlformats-package.relationships+xml"/>
  <Override PartName="/ppt/slideLayouts/_rels/slideLayout23.xml.rels" ContentType="application/vnd.openxmlformats-package.relationships+xml"/>
  <Override PartName="/ppt/slideLayouts/_rels/slideLayout72.xml.rels" ContentType="application/vnd.openxmlformats-package.relationships+xml"/>
  <Override PartName="/ppt/slideLayouts/_rels/slideLayout68.xml.rels" ContentType="application/vnd.openxmlformats-package.relationships+xml"/>
  <Override PartName="/ppt/slideLayouts/_rels/slideLayout231.xml.rels" ContentType="application/vnd.openxmlformats-package.relationships+xml"/>
  <Override PartName="/ppt/slideLayouts/_rels/slideLayout112.xml.rels" ContentType="application/vnd.openxmlformats-package.relationships+xml"/>
  <Override PartName="/ppt/slideLayouts/_rels/slideLayout82.xml.rels" ContentType="application/vnd.openxmlformats-package.relationships+xml"/>
  <Override PartName="/ppt/slideLayouts/_rels/slideLayout60.xml.rels" ContentType="application/vnd.openxmlformats-package.relationships+xml"/>
  <Override PartName="/ppt/slideLayouts/_rels/slideLayout164.xml.rels" ContentType="application/vnd.openxmlformats-package.relationships+xml"/>
  <Override PartName="/ppt/slideLayouts/_rels/slideLayout253.xml.rels" ContentType="application/vnd.openxmlformats-package.relationships+xml"/>
  <Override PartName="/ppt/slideLayouts/_rels/slideLayout248.xml.rels" ContentType="application/vnd.openxmlformats-package.relationships+xml"/>
  <Override PartName="/ppt/slideLayouts/_rels/slideLayout145.xml.rels" ContentType="application/vnd.openxmlformats-package.relationships+xml"/>
  <Override PartName="/ppt/slideLayouts/_rels/slideLayout41.xml.rels" ContentType="application/vnd.openxmlformats-package.relationships+xml"/>
  <Override PartName="/ppt/slideLayouts/_rels/slideLayout36.xml.rels" ContentType="application/vnd.openxmlformats-package.relationships+xml"/>
  <Override PartName="/ppt/slideLayouts/_rels/slideLayout75.xml.rels" ContentType="application/vnd.openxmlformats-package.relationships+xml"/>
  <Override PartName="/ppt/slideLayouts/_rels/slideLayout80.xml.rels" ContentType="application/vnd.openxmlformats-package.relationships+xml"/>
  <Override PartName="/ppt/slideLayouts/_rels/slideLayout205.xml.rels" ContentType="application/vnd.openxmlformats-package.relationships+xml"/>
  <Override PartName="/ppt/slideLayouts/_rels/slideLayout179.xml.rels" ContentType="application/vnd.openxmlformats-package.relationships+xml"/>
  <Override PartName="/ppt/slideLayouts/_rels/slideLayout184.xml.rels" ContentType="application/vnd.openxmlformats-package.relationships+xml"/>
  <Override PartName="/ppt/slideLayouts/_rels/slideLayout233.xml.rels" ContentType="application/vnd.openxmlformats-package.relationships+xml"/>
  <Override PartName="/ppt/slideLayouts/_rels/slideLayout222.xml.rels" ContentType="application/vnd.openxmlformats-package.relationships+xml"/>
  <Override PartName="/ppt/slideLayouts/_rels/slideLayout174.xml.rels" ContentType="application/vnd.openxmlformats-package.relationships+xml"/>
  <Override PartName="/ppt/slideLayouts/_rels/slideLayout186.xml.rels" ContentType="application/vnd.openxmlformats-package.relationships+xml"/>
  <Override PartName="/ppt/slideLayouts/_rels/slideLayout70.xml.rels" ContentType="application/vnd.openxmlformats-package.relationships+xml"/>
  <Override PartName="/ppt/slideLayouts/_rels/slideLayout26.xml.rels" ContentType="application/vnd.openxmlformats-package.relationships+xml"/>
  <Override PartName="/ppt/slideLayouts/_rels/slideLayout31.xml.rels" ContentType="application/vnd.openxmlformats-package.relationships+xml"/>
  <Override PartName="/ppt/slideLayouts/_rels/slideLayout135.xml.rels" ContentType="application/vnd.openxmlformats-package.relationships+xml"/>
  <Override PartName="/ppt/slideLayouts/_rels/slideLayout84.xml.rels" ContentType="application/vnd.openxmlformats-package.relationships+xml"/>
  <Override PartName="/ppt/slideLayouts/_rels/slideLayout214.xml.rels" ContentType="application/vnd.openxmlformats-package.relationships+xml"/>
  <Override PartName="/ppt/slideLayouts/_rels/slideLayout209.xml.rels" ContentType="application/vnd.openxmlformats-package.relationships+xml"/>
  <Override PartName="/ppt/slideLayouts/_rels/slideLayout188.xml.rels" ContentType="application/vnd.openxmlformats-package.relationships+xml"/>
  <Override PartName="/ppt/slideLayouts/_rels/slideLayout256.xml.rels" ContentType="application/vnd.openxmlformats-package.relationships+xml"/>
  <Override PartName="/ppt/slideLayouts/_rels/slideLayout200.xml.rels" ContentType="application/vnd.openxmlformats-package.relationships+xml"/>
  <Override PartName="/ppt/slideLayouts/_rels/slideLayout8.xml.rels" ContentType="application/vnd.openxmlformats-package.relationships+xml"/>
  <Override PartName="/ppt/slideLayouts/_rels/slideLayout254.xml.rels" ContentType="application/vnd.openxmlformats-package.relationships+xml"/>
  <Override PartName="/ppt/slideLayouts/_rels/slideLayout249.xml.rels" ContentType="application/vnd.openxmlformats-package.relationships+xml"/>
  <Override PartName="/ppt/slideLayouts/_rels/slideLayout37.xml.rels" ContentType="application/vnd.openxmlformats-package.relationships+xml"/>
  <Override PartName="/ppt/slideLayouts/_rels/slideLayout42.xml.rels" ContentType="application/vnd.openxmlformats-package.relationships+xml"/>
  <Override PartName="/ppt/slideLayouts/_rels/slideLayout22.xml.rels" ContentType="application/vnd.openxmlformats-package.relationships+xml"/>
  <Override PartName="/ppt/slideLayouts/_rels/slideLayout169.xml.rels" ContentType="application/vnd.openxmlformats-package.relationships+xml"/>
  <Override PartName="/ppt/slideLayouts/_rels/slideLayout273.xml.rels" ContentType="application/vnd.openxmlformats-package.relationships+xml"/>
  <Override PartName="/ppt/slideLayouts/_rels/slideLayout9.xml.rels" ContentType="application/vnd.openxmlformats-package.relationships+xml"/>
  <Override PartName="/ppt/slideLayouts/_rels/slideLayout193.xml.rels" ContentType="application/vnd.openxmlformats-package.relationships+xml"/>
  <Override PartName="/ppt/slideLayouts/_rels/slideLayout259.xml.rels" ContentType="application/vnd.openxmlformats-package.relationships+xml"/>
  <Override PartName="/ppt/slideLayouts/_rels/slideLayout264.xml.rels" ContentType="application/vnd.openxmlformats-package.relationships+xml"/>
  <Override PartName="/ppt/slideLayouts/_rels/slideLayout7.xml.rels" ContentType="application/vnd.openxmlformats-package.relationships+xml"/>
  <Override PartName="/ppt/slideLayouts/_rels/slideLayout170.xml.rels" ContentType="application/vnd.openxmlformats-package.relationships+xml"/>
  <Override PartName="/ppt/slideLayouts/_rels/slideLayout165.xml.rels" ContentType="application/vnd.openxmlformats-package.relationships+xml"/>
  <Override PartName="/ppt/slideLayouts/_rels/slideLayout61.xml.rels" ContentType="application/vnd.openxmlformats-package.relationships+xml"/>
  <Override PartName="/ppt/slideLayouts/_rels/slideLayout257.xml.rels" ContentType="application/vnd.openxmlformats-package.relationships+xml"/>
  <Override PartName="/ppt/slideLayouts/_rels/slideLayout46.xml.rels" ContentType="application/vnd.openxmlformats-package.relationships+xml"/>
  <Override PartName="/ppt/slideLayouts/_rels/slideLayout57.xml.rels" ContentType="application/vnd.openxmlformats-package.relationships+xml"/>
  <Override PartName="/ppt/slideLayouts/_rels/slideLayout67.xml.rels" ContentType="application/vnd.openxmlformats-package.relationships+xml"/>
  <Override PartName="/ppt/slideLayouts/_rels/slideLayout180.xml.rels" ContentType="application/vnd.openxmlformats-package.relationships+xml"/>
  <Override PartName="/ppt/slideLayouts/_rels/slideLayout73.xml.rels" ContentType="application/vnd.openxmlformats-package.relationships+xml"/>
  <Override PartName="/ppt/slideLayouts/_rels/slideLayout69.xml.rels" ContentType="application/vnd.openxmlformats-package.relationships+xml"/>
  <Override PartName="/ppt/slideLayouts/_rels/slideLayout124.xml.rels" ContentType="application/vnd.openxmlformats-package.relationships+xml"/>
  <Override PartName="/ppt/slideLayouts/_rels/slideLayout271.xml.rels" ContentType="application/vnd.openxmlformats-package.relationships+xml"/>
  <Override PartName="/ppt/slideLayouts/_rels/slideLayout16.xml.rels" ContentType="application/vnd.openxmlformats-package.relationships+xml"/>
  <Override PartName="/ppt/slideLayouts/_rels/slideLayout267.xml.rels" ContentType="application/vnd.openxmlformats-package.relationships+xml"/>
  <Override PartName="/ppt/slideLayouts/_rels/slideLayout238.xml.rels" ContentType="application/vnd.openxmlformats-package.relationships+xml"/>
  <Override PartName="/ppt/slideLayouts/_rels/slideLayout243.xml.rels" ContentType="application/vnd.openxmlformats-package.relationships+xml"/>
  <Override PartName="/ppt/slideLayouts/_rels/slideLayout126.xml.rels" ContentType="application/vnd.openxmlformats-package.relationships+xml"/>
  <Override PartName="/ppt/slideLayouts/_rels/slideLayout131.xml.rels" ContentType="application/vnd.openxmlformats-package.relationships+xml"/>
  <Override PartName="/ppt/slideLayouts/_rels/slideLayout234.xml.rels" ContentType="application/vnd.openxmlformats-package.relationships+xml"/>
  <Override PartName="/ppt/slideLayouts/_rels/slideLayout87.xml.rels" ContentType="application/vnd.openxmlformats-package.relationships+xml"/>
  <Override PartName="/ppt/slideLayouts/_rels/slideLayout92.xml.rels" ContentType="application/vnd.openxmlformats-package.relationships+xml"/>
  <Override PartName="/ppt/slideLayouts/_rels/slideLayout90.xml.rels" ContentType="application/vnd.openxmlformats-package.relationships+xml"/>
  <Override PartName="/ppt/slideLayouts/_rels/slideLayout85.xml.rels" ContentType="application/vnd.openxmlformats-package.relationships+xml"/>
  <Override PartName="/ppt/slideLayouts/_rels/slideLayout194.xml.rels" ContentType="application/vnd.openxmlformats-package.relationships+xml"/>
  <Override PartName="/ppt/slideLayouts/_rels/slideLayout189.xml.rels" ContentType="application/vnd.openxmlformats-package.relationships+xml"/>
  <Override PartName="/ppt/slideLayouts/_rels/slideLayout215.xml.rels" ContentType="application/vnd.openxmlformats-package.relationships+xml"/>
  <Override PartName="/ppt/slideLayouts/_rels/slideLayout111.xml.rels" ContentType="application/vnd.openxmlformats-package.relationships+xml"/>
  <Override PartName="/ppt/slideLayouts/_rels/slideLayout104.xml.rels" ContentType="application/vnd.openxmlformats-package.relationships+xml"/>
  <Override PartName="/ppt/slideLayouts/_rels/slideLayout268.xml.rels" ContentType="application/vnd.openxmlformats-package.relationships+xml"/>
  <Override PartName="/ppt/slideLayouts/_rels/slideLayout17.xml.rels" ContentType="application/vnd.openxmlformats-package.relationships+xml"/>
  <Override PartName="/ppt/slideLayouts/_rels/slideLayout125.xml.rels" ContentType="application/vnd.openxmlformats-package.relationships+xml"/>
  <Override PartName="/ppt/slideLayouts/_rels/slideLayout272.xml.rels" ContentType="application/vnd.openxmlformats-package.relationships+xml"/>
  <Override PartName="/ppt/slideLayouts/_rels/slideLayout95.xml.rels" ContentType="application/vnd.openxmlformats-package.relationships+xml"/>
  <Override PartName="/ppt/slideLayouts/_rels/slideLayout207.xml.rels" ContentType="application/vnd.openxmlformats-package.relationships+xml"/>
  <Override PartName="/ppt/slideLayouts/_rels/slideLayout199.xml.rels" ContentType="application/vnd.openxmlformats-package.relationships+xml"/>
  <Override PartName="/ppt/slideLayouts/_rels/slideLayout83.xml.rels" ContentType="application/vnd.openxmlformats-package.relationships+xml"/>
  <Override PartName="/ppt/slideLayouts/_rels/slideLayout176.xml.rels" ContentType="application/vnd.openxmlformats-package.relationships+xml"/>
  <Override PartName="/ppt/slideLayouts/_rels/slideLayout202.xml.rels" ContentType="application/vnd.openxmlformats-package.relationships+xml"/>
  <Override PartName="/ppt/slideLayouts/_rels/slideLayout181.xml.rels" ContentType="application/vnd.openxmlformats-package.relationships+xml"/>
  <Override PartName="/ppt/slideLayouts/_rels/slideLayout21.xml.rels" ContentType="application/vnd.openxmlformats-package.relationships+xml"/>
  <Override PartName="/ppt/slideLayouts/_rels/slideLayout137.xml.rels" ContentType="application/vnd.openxmlformats-package.relationships+xml"/>
  <Override PartName="/ppt/slideLayouts/_rels/slideLayout105.xml.rels" ContentType="application/vnd.openxmlformats-package.relationships+xml"/>
  <Override PartName="/ppt/slideLayouts/_rels/slideLayout110.xml.rels" ContentType="application/vnd.openxmlformats-package.relationships+xml"/>
  <Override PartName="/ppt/slideLayouts/_rels/slideLayout109.xml.rels" ContentType="application/vnd.openxmlformats-package.relationships+xml"/>
  <Override PartName="/ppt/slideLayouts/_rels/slideLayout192.xml.rels" ContentType="application/vnd.openxmlformats-package.relationships+xml"/>
  <Override PartName="/ppt/slideLayouts/_rels/slideLayout213.xml.rels" ContentType="application/vnd.openxmlformats-package.relationships+xml"/>
  <Override PartName="/ppt/slideLayouts/_rels/slideLayout103.xml.rels" ContentType="application/vnd.openxmlformats-package.relationships+xml"/>
  <Override PartName="/ppt/slideLayouts/_rels/slideLayout146.xml.rels" ContentType="application/vnd.openxmlformats-package.relationships+xml"/>
  <Override PartName="/ppt/slideLayouts/_rels/slideLayout250.xml.rels" ContentType="application/vnd.openxmlformats-package.relationships+xml"/>
  <Override PartName="/ppt/slideLayouts/_rels/slideLayout27.xml.rels" ContentType="application/vnd.openxmlformats-package.relationships+xml"/>
  <Override PartName="/ppt/slideLayouts/_rels/slideLayout14.xml.rels" ContentType="application/vnd.openxmlformats-package.relationships+xml"/>
  <Override PartName="/ppt/slideLayouts/_rels/slideLayout265.xml.rels" ContentType="application/vnd.openxmlformats-package.relationships+xml"/>
  <Override PartName="/ppt/slideLayouts/_rels/slideLayout203.xml.rels" ContentType="application/vnd.openxmlformats-package.relationships+xml"/>
  <Override PartName="/ppt/slideLayouts/_rels/slideLayout177.xml.rels" ContentType="application/vnd.openxmlformats-package.relationships+xml"/>
  <Override PartName="/ppt/slideLayouts/_rels/slideLayout182.xml.rels" ContentType="application/vnd.openxmlformats-package.relationships+xml"/>
  <Override PartName="/ppt/slideLayouts/_rels/slideLayout138.xml.rels" ContentType="application/vnd.openxmlformats-package.relationships+xml"/>
  <Override PartName="/ppt/slideLayouts/_rels/slideLayout34.xml.rels" ContentType="application/vnd.openxmlformats-package.relationships+xml"/>
  <Override PartName="/ppt/slideLayouts/_rels/slideLayout94.xml.rels" ContentType="application/vnd.openxmlformats-package.relationships+xml"/>
  <Override PartName="/ppt/slideLayouts/_rels/slideLayout89.xml.rels" ContentType="application/vnd.openxmlformats-package.relationships+xml"/>
  <Override PartName="/ppt/slideLayouts/_rels/slideLayout245.xml.rels" ContentType="application/vnd.openxmlformats-package.relationships+xml"/>
  <Override PartName="/ppt/slideLayouts/_rels/slideLayout187.xml.rels" ContentType="application/vnd.openxmlformats-package.relationships+xml"/>
  <Override PartName="/ppt/slideLayouts/_rels/slideLayout71.xml.rels" ContentType="application/vnd.openxmlformats-package.relationships+xml"/>
  <Override PartName="/ppt/slideLayouts/_rels/slideLayout108.xml.rels" ContentType="application/vnd.openxmlformats-package.relationships+xml"/>
  <Override PartName="/ppt/slideLayouts/_rels/slideLayout191.xml.rels" ContentType="application/vnd.openxmlformats-package.relationships+xml"/>
  <Override PartName="/ppt/slideLayouts/_rels/slideLayout212.xml.rels" ContentType="application/vnd.openxmlformats-package.relationships+xml"/>
  <Override PartName="/ppt/slideLayouts/_rels/slideLayout19.xml.rels" ContentType="application/vnd.openxmlformats-package.relationships+xml"/>
  <Override PartName="/ppt/slideLayouts/_rels/slideLayout107.xml.rels" ContentType="application/vnd.openxmlformats-package.relationships+xml"/>
  <Override PartName="/ppt/slideLayouts/_rels/slideLayout211.xml.rels" ContentType="application/vnd.openxmlformats-package.relationships+xml"/>
  <Override PartName="/ppt/slideLayouts/_rels/slideLayout190.xml.rels" ContentType="application/vnd.openxmlformats-package.relationships+xml"/>
  <Override PartName="/ppt/slideLayouts/_rels/slideLayout6.xml.rels" ContentType="application/vnd.openxmlformats-package.relationships+xml"/>
  <Override PartName="/ppt/slideLayouts/_rels/slideLayout258.xml.rels" ContentType="application/vnd.openxmlformats-package.relationships+xml"/>
  <Override PartName="/ppt/slideLayouts/_rels/slideLayout225.xml.rels" ContentType="application/vnd.openxmlformats-package.relationships+xml"/>
  <Override PartName="/ppt/slideLayouts/_rels/slideLayout230.xml.rels" ContentType="application/vnd.openxmlformats-package.relationships+xml"/>
  <Override PartName="/ppt/slideLayouts/_rels/slideLayout74.xml.rels" ContentType="application/vnd.openxmlformats-package.relationships+xml"/>
  <Override PartName="/ppt/slideLayouts/_rels/slideLayout204.xml.rels" ContentType="application/vnd.openxmlformats-package.relationships+xml"/>
  <Override PartName="/ppt/slideLayouts/_rels/slideLayout178.xml.rels" ContentType="application/vnd.openxmlformats-package.relationships+xml"/>
  <Override PartName="/ppt/slideLayouts/_rels/slideLayout18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39.xml.rels" ContentType="application/vnd.openxmlformats-package.relationships+xml"/>
  <Override PartName="/ppt/slideLayouts/_rels/slideLayout35.xml.rels" ContentType="application/vnd.openxmlformats-package.relationships+xml"/>
  <Override PartName="/ppt/slideLayouts/_rels/slideLayout40.xml.rels" ContentType="application/vnd.openxmlformats-package.relationships+xml"/>
  <Override PartName="/ppt/slideLayouts/_rels/slideLayout252.xml.rels" ContentType="application/vnd.openxmlformats-package.relationships+xml"/>
  <Override PartName="/ppt/slideLayouts/_rels/slideLayout247.xml.rels" ContentType="application/vnd.openxmlformats-package.relationships+xml"/>
  <Override PartName="/ppt/slideLayouts/_rels/slideLayout139.xml.rels" ContentType="application/vnd.openxmlformats-package.relationships+xml"/>
  <Override PartName="/ppt/slideLayouts/_rels/slideLayout144.xml.rels" ContentType="application/vnd.openxmlformats-package.relationships+xml"/>
  <Override PartName="/ppt/slideLayouts/_rels/slideLayout251.xml.rels" ContentType="application/vnd.openxmlformats-package.relationships+xml"/>
  <Override PartName="/ppt/slideLayouts/_rels/slideLayout246.xml.rels" ContentType="application/vnd.openxmlformats-package.relationships+xml"/>
  <Override PartName="/ppt/slideLayouts/_rels/slideLayout50.xml.rels" ContentType="application/vnd.openxmlformats-package.relationships+xml"/>
  <Override PartName="/ppt/slideLayouts/_rels/slideLayout154.xml.rels" ContentType="application/vnd.openxmlformats-package.relationships+xml"/>
  <Override PartName="/ppt/slideLayouts/_rels/slideLayout51.xml.rels" ContentType="application/vnd.openxmlformats-package.relationships+xml"/>
  <Override PartName="/ppt/slideLayouts/_rels/slideLayout160.xml.rels" ContentType="application/vnd.openxmlformats-package.relationships+xml"/>
  <Override PartName="/ppt/slideLayouts/_rels/slideLayout155.xml.rels" ContentType="application/vnd.openxmlformats-package.relationships+xml"/>
  <Override PartName="/ppt/slideLayouts/_rels/slideLayout175.xml.rels" ContentType="application/vnd.openxmlformats-package.relationships+xml"/>
  <Override PartName="/ppt/slideLayouts/_rels/slideLayout201.xml.rels" ContentType="application/vnd.openxmlformats-package.relationships+xml"/>
  <Override PartName="/ppt/slideLayouts/_rels/slideLayout33.xml.rels" ContentType="application/vnd.openxmlformats-package.relationships+xml"/>
  <Override PartName="/ppt/slideLayouts/_rels/slideLayout149.xml.rels" ContentType="application/vnd.openxmlformats-package.relationships+xml"/>
  <Override PartName="/ppt/slideLayouts/_rels/slideLayout45.xml.rels" ContentType="application/vnd.openxmlformats-package.relationships+xml"/>
  <Override PartName="/ppt/slideLayouts/_rels/slideLayout130.xml.rels" ContentType="application/vnd.openxmlformats-package.relationships+xml"/>
  <Override PartName="/ppt/slideLayouts/_rels/slideLayout127.xml.rels" ContentType="application/vnd.openxmlformats-package.relationships+xml"/>
  <Override PartName="/ppt/slideLayouts/_rels/slideLayout132.xml.rels" ContentType="application/vnd.openxmlformats-package.relationships+xml"/>
  <Override PartName="/ppt/slideLayouts/_rels/slideLayout240.xml.rels" ContentType="application/vnd.openxmlformats-package.relationships+xml"/>
  <Override PartName="/ppt/slideLayouts/_rels/slideLayout235.xml.rels" ContentType="application/vnd.openxmlformats-package.relationships+xml"/>
  <Override PartName="/ppt/slideLayouts/_rels/slideLayout128.xml.rels" ContentType="application/vnd.openxmlformats-package.relationships+xml"/>
  <Override PartName="/ppt/slideLayouts/_rels/slideLayout133.xml.rels" ContentType="application/vnd.openxmlformats-package.relationships+xml"/>
  <Override PartName="/ppt/slideLayouts/_rels/slideLayout241.xml.rels" ContentType="application/vnd.openxmlformats-package.relationships+xml"/>
  <Override PartName="/ppt/slideLayouts/_rels/slideLayout236.xml.rels" ContentType="application/vnd.openxmlformats-package.relationships+xml"/>
  <Override PartName="/ppt/slideLayouts/_rels/slideLayout20.xml.rels" ContentType="application/vnd.openxmlformats-package.relationships+xml"/>
  <Override PartName="/ppt/slideLayouts/_rels/slideLayout136.xml.rels" ContentType="application/vnd.openxmlformats-package.relationships+xml"/>
  <Override PartName="/ppt/slideLayouts/_rels/slideLayout32.xml.rels" ContentType="application/vnd.openxmlformats-package.relationships+xml"/>
  <Override PartName="/ppt/slideLayouts/_rels/slideLayout140.xml.rels" ContentType="application/vnd.openxmlformats-package.relationships+xml"/>
  <Override PartName="/ppt/slideLayouts/_rels/slideLayout141.xml.rels" ContentType="application/vnd.openxmlformats-package.relationships+xml"/>
  <Override PartName="/ppt/slideLayouts/_rels/slideLayout142.xml.rels" ContentType="application/vnd.openxmlformats-package.relationships+xml"/>
  <Override PartName="/ppt/slideLayouts/_rels/slideLayout143.xml.rels" ContentType="application/vnd.openxmlformats-package.relationships+xml"/>
  <Override PartName="/ppt/slideLayouts/_rels/slideLayout147.xml.rels" ContentType="application/vnd.openxmlformats-package.relationships+xml"/>
  <Override PartName="/ppt/slideLayouts/_rels/slideLayout38.xml.rels" ContentType="application/vnd.openxmlformats-package.relationships+xml"/>
  <Override PartName="/ppt/slideLayouts/_rels/slideLayout43.xml.rels" ContentType="application/vnd.openxmlformats-package.relationships+xml"/>
  <Override PartName="/ppt/slideLayouts/_rels/slideLayout148.xml.rels" ContentType="application/vnd.openxmlformats-package.relationships+xml"/>
  <Override PartName="/ppt/slideLayouts/_rels/slideLayout44.xml.rels" ContentType="application/vnd.openxmlformats-package.relationships+xml"/>
  <Override PartName="/ppt/slideLayouts/_rels/slideLayout150.xml.rels" ContentType="application/vnd.openxmlformats-package.relationships+xml"/>
  <Override PartName="/ppt/slideLayouts/_rels/slideLayout151.xml.rels" ContentType="application/vnd.openxmlformats-package.relationships+xml"/>
  <Override PartName="/ppt/slideLayouts/_rels/slideLayout152.xml.rels" ContentType="application/vnd.openxmlformats-package.relationships+xml"/>
  <Override PartName="/ppt/slideLayouts/_rels/slideLayout153.xml.rels" ContentType="application/vnd.openxmlformats-package.relationships+xml"/>
  <Override PartName="/ppt/slideLayouts/_rels/slideLayout261.xml.rels" ContentType="application/vnd.openxmlformats-package.relationships+xml"/>
  <Override PartName="/ppt/slideLayouts/_rels/slideLayout157.xml.rels" ContentType="application/vnd.openxmlformats-package.relationships+xml"/>
  <Override PartName="/ppt/slideLayouts/_rels/slideLayout48.xml.rels" ContentType="application/vnd.openxmlformats-package.relationships+xml"/>
  <Override PartName="/ppt/slideLayouts/_rels/slideLayout53.xml.rels" ContentType="application/vnd.openxmlformats-package.relationships+xml"/>
  <Override PartName="/ppt/slideLayouts/_rels/slideLayout262.xml.rels" ContentType="application/vnd.openxmlformats-package.relationships+xml"/>
  <Override PartName="/ppt/slideLayouts/_rels/slideLayout158.xml.rels" ContentType="application/vnd.openxmlformats-package.relationships+xml"/>
  <Override PartName="/ppt/slideLayouts/_rels/slideLayout49.xml.rels" ContentType="application/vnd.openxmlformats-package.relationships+xml"/>
  <Override PartName="/ppt/slideLayouts/_rels/slideLayout54.xml.rels" ContentType="application/vnd.openxmlformats-package.relationships+xml"/>
  <Override PartName="/ppt/slideLayouts/_rels/slideLayout263.xml.rels" ContentType="application/vnd.openxmlformats-package.relationships+xml"/>
  <Override PartName="/ppt/slideLayouts/_rels/slideLayout159.xml.rels" ContentType="application/vnd.openxmlformats-package.relationships+xml"/>
  <Override PartName="/ppt/slideLayouts/_rels/slideLayout55.xml.rels" ContentType="application/vnd.openxmlformats-package.relationships+xml"/>
  <Override PartName="/ppt/slideLayouts/_rels/slideLayout163.xml.rels" ContentType="application/vnd.openxmlformats-package.relationships+xml"/>
  <Override PartName="/ppt/slideLayouts/_rels/slideLayout171.xml.rels" ContentType="application/vnd.openxmlformats-package.relationships+xml"/>
  <Override PartName="/ppt/slideLayouts/_rels/slideLayout166.xml.rels" ContentType="application/vnd.openxmlformats-package.relationships+xml"/>
  <Override PartName="/ppt/slideLayouts/_rels/slideLayout62.xml.rels" ContentType="application/vnd.openxmlformats-package.relationships+xml"/>
  <Override PartName="/ppt/slideLayouts/_rels/slideLayout172.xml.rels" ContentType="application/vnd.openxmlformats-package.relationships+xml"/>
  <Override PartName="/ppt/slideLayouts/_rels/slideLayout167.xml.rels" ContentType="application/vnd.openxmlformats-package.relationships+xml"/>
  <Override PartName="/ppt/slideLayouts/_rels/slideLayout63.xml.rels" ContentType="application/vnd.openxmlformats-package.relationships+xml"/>
  <Override PartName="/ppt/slideLayouts/slideLayout257.xml" ContentType="application/vnd.openxmlformats-officedocument.presentationml.slideLayout+xml"/>
  <Override PartName="/ppt/slideLayouts/slideLayout84.xml" ContentType="application/vnd.openxmlformats-officedocument.presentationml.slideLayout+xml"/>
  <Override PartName="/ppt/slideLayouts/slideLayout256.xml" ContentType="application/vnd.openxmlformats-officedocument.presentationml.slideLayout+xml"/>
  <Override PartName="/ppt/slideLayouts/slideLayout119.xml" ContentType="application/vnd.openxmlformats-officedocument.presentationml.slideLayout+xml"/>
  <Override PartName="/ppt/slideLayouts/slideLayout83.xml" ContentType="application/vnd.openxmlformats-officedocument.presentationml.slideLayout+xml"/>
  <Override PartName="/ppt/slideLayouts/slideLayout255.xml" ContentType="application/vnd.openxmlformats-officedocument.presentationml.slideLayout+xml"/>
  <Override PartName="/ppt/slideLayouts/slideLayout118.xml" ContentType="application/vnd.openxmlformats-officedocument.presentationml.slideLayout+xml"/>
  <Override PartName="/ppt/slideLayouts/slideLayout9.xml" ContentType="application/vnd.openxmlformats-officedocument.presentationml.slideLayout+xml"/>
  <Override PartName="/ppt/slideLayouts/slideLayout82.xml" ContentType="application/vnd.openxmlformats-officedocument.presentationml.slideLayout+xml"/>
  <Override PartName="/ppt/slideLayouts/slideLayout254.xml" ContentType="application/vnd.openxmlformats-officedocument.presentationml.slideLayout+xml"/>
  <Override PartName="/ppt/slideLayouts/slideLayout8.xml" ContentType="application/vnd.openxmlformats-officedocument.presentationml.slideLayout+xml"/>
  <Override PartName="/ppt/slideLayouts/slideLayout117.xml" ContentType="application/vnd.openxmlformats-officedocument.presentationml.slideLayout+xml"/>
  <Override PartName="/ppt/slideLayouts/slideLayout81.xml" ContentType="application/vnd.openxmlformats-officedocument.presentationml.slideLayout+xml"/>
  <Override PartName="/ppt/slideLayouts/slideLayout253.xml" ContentType="application/vnd.openxmlformats-officedocument.presentationml.slideLayout+xml"/>
  <Override PartName="/ppt/slideLayouts/slideLayout7.xml" ContentType="application/vnd.openxmlformats-officedocument.presentationml.slideLayout+xml"/>
  <Override PartName="/ppt/slideLayouts/slideLayout116.xml" ContentType="application/vnd.openxmlformats-officedocument.presentationml.slideLayout+xml"/>
  <Override PartName="/ppt/slideLayouts/slideLayout80.xml" ContentType="application/vnd.openxmlformats-officedocument.presentationml.slideLayout+xml"/>
  <Override PartName="/ppt/slideLayouts/slideLayout249.xml" ContentType="application/vnd.openxmlformats-officedocument.presentationml.slideLayout+xml"/>
  <Override PartName="/ppt/slideLayouts/slideLayout76.xml" ContentType="application/vnd.openxmlformats-officedocument.presentationml.slideLayout+xml"/>
  <Override PartName="/ppt/slideLayouts/slideLayout37.xml" ContentType="application/vnd.openxmlformats-officedocument.presentationml.slideLayout+xml"/>
  <Override PartName="/ppt/slideLayouts/slideLayout58.xml" ContentType="application/vnd.openxmlformats-officedocument.presentationml.slideLayout+xml"/>
  <Override PartName="/ppt/slideLayouts/slideLayout49.xml" ContentType="application/vnd.openxmlformats-officedocument.presentationml.slideLayout+xml"/>
  <Override PartName="/ppt/slideLayouts/slideLayout48.xml" ContentType="application/vnd.openxmlformats-officedocument.presentationml.slideLayout+xml"/>
  <Override PartName="/ppt/slideLayouts/slideLayout59.xml" ContentType="application/vnd.openxmlformats-officedocument.presentationml.slideLayout+xml"/>
  <Override PartName="/ppt/slideLayouts/slideLayout47.xml" ContentType="application/vnd.openxmlformats-officedocument.presentationml.slideLayout+xml"/>
  <Override PartName="/ppt/slideLayouts/slideLayout186.xml" ContentType="application/vnd.openxmlformats-officedocument.presentationml.slideLayout+xml"/>
  <Override PartName="/ppt/slideLayouts/slideLayout23.xml" ContentType="application/vnd.openxmlformats-officedocument.presentationml.slideLayout+xml"/>
  <Override PartName="/ppt/slideLayouts/slideLayout185.xml" ContentType="application/vnd.openxmlformats-officedocument.presentationml.slideLayout+xml"/>
  <Override PartName="/ppt/slideLayouts/slideLayout195.xml" ContentType="application/vnd.openxmlformats-officedocument.presentationml.slideLayout+xml"/>
  <Override PartName="/ppt/slideLayouts/slideLayout22.xml" ContentType="application/vnd.openxmlformats-officedocument.presentationml.slideLayout+xml"/>
  <Override PartName="/ppt/slideLayouts/slideLayout202.xml" ContentType="application/vnd.openxmlformats-officedocument.presentationml.slideLayout+xml"/>
  <Override PartName="/ppt/slideLayouts/slideLayout57.xml" ContentType="application/vnd.openxmlformats-officedocument.presentationml.slideLayout+xml"/>
  <Override PartName="/ppt/slideLayouts/slideLayout203.xml" ContentType="application/vnd.openxmlformats-officedocument.presentationml.slideLayout+xml"/>
  <Override PartName="/ppt/slideLayouts/slideLayout30.xml" ContentType="application/vnd.openxmlformats-officedocument.presentationml.slideLayout+xml"/>
  <Override PartName="/ppt/slideLayouts/slideLayout193.xml" ContentType="application/vnd.openxmlformats-officedocument.presentationml.slideLayout+xml"/>
  <Override PartName="/ppt/slideLayouts/slideLayout262.xml" ContentType="application/vnd.openxmlformats-officedocument.presentationml.slideLayout+xml"/>
  <Override PartName="/ppt/slideLayouts/slideLayout125.xml" ContentType="application/vnd.openxmlformats-officedocument.presentationml.slideLayout+xml"/>
  <Override PartName="/ppt/slideLayouts/slideLayout183.xml" ContentType="application/vnd.openxmlformats-officedocument.presentationml.slideLayout+xml"/>
  <Override PartName="/ppt/slideLayouts/slideLayout20.xml" ContentType="application/vnd.openxmlformats-officedocument.presentationml.slideLayout+xml"/>
  <Override PartName="/ppt/slideLayouts/slideLayout184.xml" ContentType="application/vnd.openxmlformats-officedocument.presentationml.slideLayout+xml"/>
  <Override PartName="/ppt/slideLayouts/slideLayout194.xml" ContentType="application/vnd.openxmlformats-officedocument.presentationml.slideLayout+xml"/>
  <Override PartName="/ppt/slideLayouts/slideLayout21.xml" ContentType="application/vnd.openxmlformats-officedocument.presentationml.slideLayout+xml"/>
  <Override PartName="/ppt/slideLayouts/slideLayout204.xml" ContentType="application/vnd.openxmlformats-officedocument.presentationml.slideLayout+xml"/>
  <Override PartName="/ppt/slideLayouts/slideLayout31.xml" ContentType="application/vnd.openxmlformats-officedocument.presentationml.slideLayout+xml"/>
  <Override PartName="/ppt/slideLayouts/slideLayout24.xml" ContentType="application/vnd.openxmlformats-officedocument.presentationml.slideLayout+xml"/>
  <Override PartName="/ppt/slideLayouts/slideLayout187.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60.xml" ContentType="application/vnd.openxmlformats-officedocument.presentationml.slideLayout+xml"/>
  <Override PartName="/ppt/slideLayouts/slideLayout233.xml" ContentType="application/vnd.openxmlformats-officedocument.presentationml.slideLayout+xml"/>
  <Override PartName="/ppt/slideLayouts/slideLayout88.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175.xml" ContentType="application/vnd.openxmlformats-officedocument.presentationml.slideLayout+xml"/>
  <Override PartName="/ppt/slideLayouts/slideLayout220.xml" ContentType="application/vnd.openxmlformats-officedocument.presentationml.slideLayout+xml"/>
  <Override PartName="/ppt/slideLayouts/slideLayout248.xml" ContentType="application/vnd.openxmlformats-officedocument.presentationml.slideLayout+xml"/>
  <Override PartName="/ppt/slideLayouts/slideLayout75.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77.xml" ContentType="application/vnd.openxmlformats-officedocument.presentationml.slideLayout+xml"/>
  <Override PartName="/ppt/slideLayouts/slideLayout61.xml" ContentType="application/vnd.openxmlformats-officedocument.presentationml.slideLayout+xml"/>
  <Override PartName="/ppt/slideLayouts/slideLayout234.xml" ContentType="application/vnd.openxmlformats-officedocument.presentationml.slideLayout+xml"/>
  <Override PartName="/ppt/slideLayouts/slideLayout89.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29.xml" ContentType="application/vnd.openxmlformats-officedocument.presentationml.slideLayout+xml"/>
  <Override PartName="/ppt/slideLayouts/slideLayout97.xml" ContentType="application/vnd.openxmlformats-officedocument.presentationml.slideLayout+xml"/>
  <Override PartName="/ppt/slideLayouts/slideLayout3.xml" ContentType="application/vnd.openxmlformats-officedocument.presentationml.slideLayout+xml"/>
  <Override PartName="/ppt/slideLayouts/slideLayout112.xml" ContentType="application/vnd.openxmlformats-officedocument.presentationml.slideLayout+xml"/>
  <Override PartName="/ppt/slideLayouts/slideLayout180.xml" ContentType="application/vnd.openxmlformats-officedocument.presentationml.slideLayout+xml"/>
  <Override PartName="/ppt/slideLayouts/slideLayout170.xml" ContentType="application/vnd.openxmlformats-officedocument.presentationml.slideLayout+xml"/>
  <Override PartName="/ppt/slideLayouts/slideLayout102.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0.xml" ContentType="application/vnd.openxmlformats-officedocument.presentationml.slideLayout+xml"/>
  <Override PartName="/ppt/slideLayouts/slideLayout173.xml" ContentType="application/vnd.openxmlformats-officedocument.presentationml.slideLayout+xml"/>
  <Override PartName="/ppt/slideLayouts/slideLayout242.xml" ContentType="application/vnd.openxmlformats-officedocument.presentationml.slideLayout+xml"/>
  <Override PartName="/ppt/slideLayouts/slideLayout105.xml" ContentType="application/vnd.openxmlformats-officedocument.presentationml.slideLayout+xml"/>
  <Override PartName="/ppt/slideLayouts/slideLayout11.xml" ContentType="application/vnd.openxmlformats-officedocument.presentationml.slideLayout+xml"/>
  <Override PartName="/ppt/slideLayouts/slideLayout174.xml" ContentType="application/vnd.openxmlformats-officedocument.presentationml.slideLayout+xml"/>
  <Override PartName="/ppt/slideLayouts/slideLayout90.xml" ContentType="application/vnd.openxmlformats-officedocument.presentationml.slideLayout+xml"/>
  <Override PartName="/ppt/slideLayouts/slideLayout126.xml" ContentType="application/vnd.openxmlformats-officedocument.presentationml.slideLayout+xml"/>
  <Override PartName="/ppt/slideLayouts/slideLayout263.xml" ContentType="application/vnd.openxmlformats-officedocument.presentationml.slideLayout+xml"/>
  <Override PartName="/ppt/slideLayouts/slideLayout100.xml" ContentType="application/vnd.openxmlformats-officedocument.presentationml.slideLayout+xml"/>
  <Override PartName="/ppt/slideLayouts/slideLayout13.xml" ContentType="application/vnd.openxmlformats-officedocument.presentationml.slideLayout+xml"/>
  <Override PartName="/ppt/slideLayouts/slideLayout176.xml" ContentType="application/vnd.openxmlformats-officedocument.presentationml.slideLayout+xml"/>
  <Override PartName="/ppt/slideLayouts/slideLayout12.xml" ContentType="application/vnd.openxmlformats-officedocument.presentationml.slideLayout+xml"/>
  <Override PartName="/ppt/slideLayouts/slideLayout91.xml" ContentType="application/vnd.openxmlformats-officedocument.presentationml.slideLayout+xml"/>
  <Override PartName="/ppt/slideLayouts/slideLayout127.xml" ContentType="application/vnd.openxmlformats-officedocument.presentationml.slideLayout+xml"/>
  <Override PartName="/ppt/slideLayouts/slideLayout264.xml" ContentType="application/vnd.openxmlformats-officedocument.presentationml.slideLayout+xml"/>
  <Override PartName="/ppt/slideLayouts/slideLayout101.xml" ContentType="application/vnd.openxmlformats-officedocument.presentationml.slideLayout+xml"/>
  <Override PartName="/ppt/slideLayouts/slideLayout14.xml" ContentType="application/vnd.openxmlformats-officedocument.presentationml.slideLayout+xml"/>
  <Override PartName="/ppt/slideLayouts/slideLayout177.xml" ContentType="application/vnd.openxmlformats-officedocument.presentationml.slideLayout+xml"/>
  <Override PartName="/ppt/slideLayouts/slideLayout192.xml" ContentType="application/vnd.openxmlformats-officedocument.presentationml.slideLayout+xml"/>
  <Override PartName="/ppt/slideLayouts/slideLayout261.xml" ContentType="application/vnd.openxmlformats-officedocument.presentationml.slideLayout+xml"/>
  <Override PartName="/ppt/slideLayouts/slideLayout124.xml" ContentType="application/vnd.openxmlformats-officedocument.presentationml.slideLayout+xml"/>
  <Override PartName="/ppt/slideLayouts/slideLayout98.xml" ContentType="application/vnd.openxmlformats-officedocument.presentationml.slideLayout+xml"/>
  <Override PartName="/ppt/slideLayouts/slideLayout70.xml" ContentType="application/vnd.openxmlformats-officedocument.presentationml.slideLayout+xml"/>
  <Override PartName="/ppt/slideLayouts/slideLayout106.xml" ContentType="application/vnd.openxmlformats-officedocument.presentationml.slideLayout+xml"/>
  <Override PartName="/ppt/slideLayouts/slideLayout243.xml" ContentType="application/vnd.openxmlformats-officedocument.presentationml.slideLayout+xml"/>
  <Override PartName="/ppt/slideLayouts/slideLayout191.xml" ContentType="application/vnd.openxmlformats-officedocument.presentationml.slideLayout+xml"/>
  <Override PartName="/ppt/slideLayouts/slideLayout260.xml" ContentType="application/vnd.openxmlformats-officedocument.presentationml.slideLayout+xml"/>
  <Override PartName="/ppt/slideLayouts/slideLayout123.xml" ContentType="application/vnd.openxmlformats-officedocument.presentationml.slideLayout+xml"/>
  <Override PartName="/ppt/slideLayouts/slideLayout231.xml" ContentType="application/vnd.openxmlformats-officedocument.presentationml.slideLayout+xml"/>
  <Override PartName="/ppt/slideLayouts/slideLayout18.xml" ContentType="application/vnd.openxmlformats-officedocument.presentationml.slideLayout+xml"/>
  <Override PartName="/ppt/slideLayouts/slideLayout122.xml" ContentType="application/vnd.openxmlformats-officedocument.presentationml.slideLayout+xml"/>
  <Override PartName="/ppt/slideLayouts/slideLayout190.xml" ContentType="application/vnd.openxmlformats-officedocument.presentationml.slideLayout+xml"/>
  <Override PartName="/ppt/slideLayouts/slideLayout28.xml" ContentType="application/vnd.openxmlformats-officedocument.presentationml.slideLayout+xml"/>
  <Override PartName="/ppt/slideLayouts/slideLayout104.xml" ContentType="application/vnd.openxmlformats-officedocument.presentationml.slideLayout+xml"/>
  <Override PartName="/ppt/slideLayouts/slideLayout241.xml" ContentType="application/vnd.openxmlformats-officedocument.presentationml.slideLayout+xml"/>
  <Override PartName="/ppt/slideLayouts/slideLayout17.xml" ContentType="application/vnd.openxmlformats-officedocument.presentationml.slideLayout+xml"/>
  <Override PartName="/ppt/slideLayouts/slideLayout230.xml" ContentType="application/vnd.openxmlformats-officedocument.presentationml.slideLayout+xml"/>
  <Override PartName="/ppt/slideLayouts/slideLayout121.xml" ContentType="application/vnd.openxmlformats-officedocument.presentationml.slideLayout+xml"/>
  <Override PartName="/ppt/slideLayouts/slideLayout99.xml" ContentType="application/vnd.openxmlformats-officedocument.presentationml.slideLayout+xml"/>
  <Override PartName="/ppt/slideLayouts/slideLayout71.xml" ContentType="application/vnd.openxmlformats-officedocument.presentationml.slideLayout+xml"/>
  <Override PartName="/ppt/slideLayouts/slideLayout107.xml" ContentType="application/vnd.openxmlformats-officedocument.presentationml.slideLayout+xml"/>
  <Override PartName="/ppt/slideLayouts/slideLayout244.xml" ContentType="application/vnd.openxmlformats-officedocument.presentationml.slideLayout+xml"/>
  <Override PartName="/ppt/slideLayouts/slideLayout182.xml" ContentType="application/vnd.openxmlformats-officedocument.presentationml.slideLayout+xml"/>
  <Override PartName="/ppt/slideLayouts/slideLayout120.xml" ContentType="application/vnd.openxmlformats-officedocument.presentationml.slideLayout+xml"/>
  <Override PartName="/ppt/slideLayouts/slideLayout181.xml" ContentType="application/vnd.openxmlformats-officedocument.presentationml.slideLayout+xml"/>
  <Override PartName="/ppt/slideLayouts/slideLayout250.xml" ContentType="application/vnd.openxmlformats-officedocument.presentationml.slideLayout+xml"/>
  <Override PartName="/ppt/slideLayouts/slideLayout4.xml" ContentType="application/vnd.openxmlformats-officedocument.presentationml.slideLayout+xml"/>
  <Override PartName="/ppt/slideLayouts/slideLayout113.xml" ContentType="application/vnd.openxmlformats-officedocument.presentationml.slideLayout+xml"/>
  <Override PartName="/ppt/slideLayouts/slideLayout87.xml" ContentType="application/vnd.openxmlformats-officedocument.presentationml.slideLayout+xml"/>
  <Override PartName="/ppt/slideLayouts/slideLayout232.xml" ContentType="application/vnd.openxmlformats-officedocument.presentationml.slideLayout+xml"/>
  <Override PartName="/ppt/slideLayouts/slideLayout19.xml" ContentType="application/vnd.openxmlformats-officedocument.presentationml.slideLayout+xml"/>
  <Override PartName="/ppt/slideLayouts/slideLayout27.xml" ContentType="application/vnd.openxmlformats-officedocument.presentationml.slideLayout+xml"/>
  <Override PartName="/ppt/slideLayouts/slideLayout103.xml" ContentType="application/vnd.openxmlformats-officedocument.presentationml.slideLayout+xml"/>
  <Override PartName="/ppt/slideLayouts/slideLayout240.xml" ContentType="application/vnd.openxmlformats-officedocument.presentationml.slideLayout+xml"/>
  <Override PartName="/ppt/slideLayouts/slideLayout96.xml" ContentType="application/vnd.openxmlformats-officedocument.presentationml.slideLayout+xml"/>
  <Override PartName="/ppt/slideLayouts/slideLayout269.xml" ContentType="application/vnd.openxmlformats-officedocument.presentationml.slideLayout+xml"/>
  <Override PartName="/ppt/slideLayouts/slideLayout2.xml" ContentType="application/vnd.openxmlformats-officedocument.presentationml.slideLayout+xml"/>
  <Override PartName="/ppt/slideLayouts/slideLayout111.xml" ContentType="application/vnd.openxmlformats-officedocument.presentationml.slideLayout+xml"/>
  <Override PartName="/ppt/slideLayouts/slideLayout94.xml" ContentType="application/vnd.openxmlformats-officedocument.presentationml.slideLayout+xml"/>
  <Override PartName="/ppt/slideLayouts/slideLayout267.xml" ContentType="application/vnd.openxmlformats-officedocument.presentationml.slideLayout+xml"/>
  <Override PartName="/ppt/slideLayouts/slideLayout95.xml" ContentType="application/vnd.openxmlformats-officedocument.presentationml.slideLayout+xml"/>
  <Override PartName="/ppt/slideLayouts/slideLayout268.xml" ContentType="application/vnd.openxmlformats-officedocument.presentationml.slideLayout+xml"/>
  <Override PartName="/ppt/slideLayouts/slideLayout1.xml" ContentType="application/vnd.openxmlformats-officedocument.presentationml.slideLayout+xml"/>
  <Override PartName="/ppt/slideLayouts/slideLayout110.xml" ContentType="application/vnd.openxmlformats-officedocument.presentationml.slideLayout+xml"/>
  <Override PartName="/ppt/slideLayouts/slideLayout86.xml" ContentType="application/vnd.openxmlformats-officedocument.presentationml.slideLayout+xml"/>
  <Override PartName="/ppt/slideLayouts/slideLayout259.xml" ContentType="application/vnd.openxmlformats-officedocument.presentationml.slideLayout+xml"/>
  <Override PartName="/ppt/slideLayouts/slideLayout85.xml" ContentType="application/vnd.openxmlformats-officedocument.presentationml.slideLayout+xml"/>
  <Override PartName="/ppt/slideLayouts/slideLayout258.xml" ContentType="application/vnd.openxmlformats-officedocument.presentationml.slideLayout+xml"/>
  <Override PartName="/ppt/slideLayouts/slideLayout38.xml" ContentType="application/vnd.openxmlformats-officedocument.presentationml.slideLayout+xml"/>
  <Override PartName="/ppt/slideLayouts/slideLayout5.xml" ContentType="application/vnd.openxmlformats-officedocument.presentationml.slideLayout+xml"/>
  <Override PartName="/ppt/slideLayouts/slideLayout114.xml" ContentType="application/vnd.openxmlformats-officedocument.presentationml.slideLayout+xml"/>
  <Override PartName="/ppt/slideLayouts/slideLayout251.xml" ContentType="application/vnd.openxmlformats-officedocument.presentationml.slideLayout+xml"/>
  <Override PartName="/ppt/slideLayouts/slideLayout39.xml" ContentType="application/vnd.openxmlformats-officedocument.presentationml.slideLayout+xml"/>
  <Override PartName="/ppt/slideLayouts/slideLayout213.xml" ContentType="application/vnd.openxmlformats-officedocument.presentationml.slideLayout+xml"/>
  <Override PartName="/ppt/slideLayouts/slideLayout40.xml" ContentType="application/vnd.openxmlformats-officedocument.presentationml.slideLayout+xml"/>
  <Override PartName="/ppt/slideLayouts/slideLayout214.xml" ContentType="application/vnd.openxmlformats-officedocument.presentationml.slideLayout+xml"/>
  <Override PartName="/ppt/slideLayouts/slideLayout41.xml" ContentType="application/vnd.openxmlformats-officedocument.presentationml.slideLayout+xml"/>
  <Override PartName="/ppt/slideLayouts/slideLayout115.xml" ContentType="application/vnd.openxmlformats-officedocument.presentationml.slideLayout+xml"/>
  <Override PartName="/ppt/slideLayouts/slideLayout252.xml" ContentType="application/vnd.openxmlformats-officedocument.presentationml.slideLayout+xml"/>
  <Override PartName="/ppt/slideLayouts/slideLayout6.xml" ContentType="application/vnd.openxmlformats-officedocument.presentationml.slideLayout+xml"/>
  <Override PartName="/ppt/slideLayouts/slideLayout108.xml" ContentType="application/vnd.openxmlformats-officedocument.presentationml.slideLayout+xml"/>
  <Override PartName="/ppt/slideLayouts/slideLayout245.xml" ContentType="application/vnd.openxmlformats-officedocument.presentationml.slideLayout+xml"/>
  <Override PartName="/ppt/slideLayouts/slideLayout72.xml" ContentType="application/vnd.openxmlformats-officedocument.presentationml.slideLayout+xml"/>
  <Override PartName="/ppt/slideLayouts/slideLayout109.xml" ContentType="application/vnd.openxmlformats-officedocument.presentationml.slideLayout+xml"/>
  <Override PartName="/ppt/slideLayouts/slideLayout73.xml" ContentType="application/vnd.openxmlformats-officedocument.presentationml.slideLayout+xml"/>
  <Override PartName="/ppt/slideLayouts/slideLayout246.xml" ContentType="application/vnd.openxmlformats-officedocument.presentationml.slideLayout+xml"/>
  <Override PartName="/ppt/slideLayouts/slideLayout74.xml" ContentType="application/vnd.openxmlformats-officedocument.presentationml.slideLayout+xml"/>
  <Override PartName="/ppt/slideLayouts/slideLayout247.xml" ContentType="application/vnd.openxmlformats-officedocument.presentationml.slideLayout+xml"/>
  <Override PartName="/ppt/slideLayouts/slideLayout223.xml" ContentType="application/vnd.openxmlformats-officedocument.presentationml.slideLayout+xml"/>
  <Override PartName="/ppt/slideLayouts/slideLayout50.xml" ContentType="application/vnd.openxmlformats-officedocument.presentationml.slideLayout+xml"/>
  <Override PartName="/ppt/slideLayouts/slideLayout224.xml" ContentType="application/vnd.openxmlformats-officedocument.presentationml.slideLayout+xml"/>
  <Override PartName="/ppt/slideLayouts/slideLayout51.xml" ContentType="application/vnd.openxmlformats-officedocument.presentationml.slideLayout+xml"/>
  <Override PartName="/ppt/slideLayouts/slideLayout201.xml" ContentType="application/vnd.openxmlformats-officedocument.presentationml.slideLayout+xml"/>
  <Override PartName="/ppt/slideLayouts/slideLayout92.xml" ContentType="application/vnd.openxmlformats-officedocument.presentationml.slideLayout+xml"/>
  <Override PartName="/ppt/slideLayouts/slideLayout265.xml" ContentType="application/vnd.openxmlformats-officedocument.presentationml.slideLayout+xml"/>
  <Override PartName="/ppt/slideLayouts/slideLayout128.xml" ContentType="application/vnd.openxmlformats-officedocument.presentationml.slideLayout+xml"/>
  <Override PartName="/ppt/slideLayouts/slideLayout196.xml" ContentType="application/vnd.openxmlformats-officedocument.presentationml.slideLayout+xml"/>
  <Override PartName="/ppt/slideLayouts/slideLayout93.xml" ContentType="application/vnd.openxmlformats-officedocument.presentationml.slideLayout+xml"/>
  <Override PartName="/ppt/slideLayouts/slideLayout266.xml" ContentType="application/vnd.openxmlformats-officedocument.presentationml.slideLayout+xml"/>
  <Override PartName="/ppt/slideLayouts/slideLayout129.xml" ContentType="application/vnd.openxmlformats-officedocument.presentationml.slideLayout+xml"/>
  <Override PartName="/ppt/slideLayouts/slideLayout197.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270.xml" ContentType="application/vnd.openxmlformats-officedocument.presentationml.slideLayout+xml"/>
  <Override PartName="/ppt/slideLayouts/slideLayout133.xml" ContentType="application/vnd.openxmlformats-officedocument.presentationml.slideLayout+xml"/>
  <Override PartName="/ppt/slideLayouts/slideLayout271.xml" ContentType="application/vnd.openxmlformats-officedocument.presentationml.slideLayout+xml"/>
  <Override PartName="/ppt/slideLayouts/slideLayout134.xml" ContentType="application/vnd.openxmlformats-officedocument.presentationml.slideLayout+xml"/>
  <Override PartName="/ppt/slideLayouts/slideLayout272.xml" ContentType="application/vnd.openxmlformats-officedocument.presentationml.slideLayout+xml"/>
  <Override PartName="/ppt/slideLayouts/slideLayout135.xml" ContentType="application/vnd.openxmlformats-officedocument.presentationml.slideLayout+xml"/>
  <Override PartName="/ppt/slideLayouts/slideLayout273.xml" ContentType="application/vnd.openxmlformats-officedocument.presentationml.slideLayout+xml"/>
  <Override PartName="/ppt/slideLayouts/slideLayout136.xml" ContentType="application/vnd.openxmlformats-officedocument.presentationml.slideLayout+xml"/>
  <Override PartName="/ppt/slideLayouts/slideLayout274.xml" ContentType="application/vnd.openxmlformats-officedocument.presentationml.slideLayout+xml"/>
  <Override PartName="/ppt/slideLayouts/slideLayout137.xml" ContentType="application/vnd.openxmlformats-officedocument.presentationml.slideLayout+xml"/>
  <Override PartName="/ppt/slideLayouts/slideLayout275.xml" ContentType="application/vnd.openxmlformats-officedocument.presentationml.slideLayout+xml"/>
  <Override PartName="/ppt/slideLayouts/slideLayout138.xml" ContentType="application/vnd.openxmlformats-officedocument.presentationml.slideLayout+xml"/>
  <Override PartName="/ppt/slideLayouts/slideLayout276.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8.xml" ContentType="application/vnd.openxmlformats-officedocument.presentationml.slideLayout+xml"/>
  <Override PartName="/ppt/slideLayouts/slideLayout200.xml" ContentType="application/vnd.openxmlformats-officedocument.presentationml.slideLayout+xml"/>
  <Override PartName="/ppt/slideLayouts/slideLayout199.xml" ContentType="application/vnd.openxmlformats-officedocument.presentationml.slideLayout+xml"/>
  <Override PartName="/ppt/slideLayouts/slideLayout205.xml" ContentType="application/vnd.openxmlformats-officedocument.presentationml.slideLayout+xml"/>
  <Override PartName="/ppt/slideLayouts/slideLayout32.xml" ContentType="application/vnd.openxmlformats-officedocument.presentationml.slideLayout+xml"/>
  <Override PartName="/ppt/slideLayouts/slideLayout206.xml" ContentType="application/vnd.openxmlformats-officedocument.presentationml.slideLayout+xml"/>
  <Override PartName="/ppt/slideLayouts/slideLayout33.xml" ContentType="application/vnd.openxmlformats-officedocument.presentationml.slideLayout+xml"/>
  <Override PartName="/ppt/slideLayouts/slideLayout207.xml" ContentType="application/vnd.openxmlformats-officedocument.presentationml.slideLayout+xml"/>
  <Override PartName="/ppt/slideLayouts/slideLayout34.xml" ContentType="application/vnd.openxmlformats-officedocument.presentationml.slideLayout+xml"/>
  <Override PartName="/ppt/slideLayouts/slideLayout208.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209.xml" ContentType="application/vnd.openxmlformats-officedocument.presentationml.slideLayout+xml"/>
  <Override PartName="/ppt/slideLayouts/slideLayout42.xml" ContentType="application/vnd.openxmlformats-officedocument.presentationml.slideLayout+xml"/>
  <Override PartName="/ppt/slideLayouts/slideLayout215.xml" ContentType="application/vnd.openxmlformats-officedocument.presentationml.slideLayout+xml"/>
  <Override PartName="/ppt/slideLayouts/slideLayout43.xml" ContentType="application/vnd.openxmlformats-officedocument.presentationml.slideLayout+xml"/>
  <Override PartName="/ppt/slideLayouts/slideLayout216.xml" ContentType="application/vnd.openxmlformats-officedocument.presentationml.slideLayout+xml"/>
  <Override PartName="/ppt/slideLayouts/slideLayout44.xml" ContentType="application/vnd.openxmlformats-officedocument.presentationml.slideLayout+xml"/>
  <Override PartName="/ppt/slideLayouts/slideLayout217.xml" ContentType="application/vnd.openxmlformats-officedocument.presentationml.slideLayout+xml"/>
  <Override PartName="/ppt/slideLayouts/slideLayout45.xml" ContentType="application/vnd.openxmlformats-officedocument.presentationml.slideLayout+xml"/>
  <Override PartName="/ppt/slideLayouts/slideLayout218.xml" ContentType="application/vnd.openxmlformats-officedocument.presentationml.slideLayout+xml"/>
  <Override PartName="/ppt/slideLayouts/slideLayout46.xml" ContentType="application/vnd.openxmlformats-officedocument.presentationml.slideLayout+xml"/>
  <Override PartName="/ppt/slideLayouts/slideLayout219.xml" ContentType="application/vnd.openxmlformats-officedocument.presentationml.slideLayout+xml"/>
  <Override PartName="/ppt/slideLayouts/slideLayout52.xml" ContentType="application/vnd.openxmlformats-officedocument.presentationml.slideLayout+xml"/>
  <Override PartName="/ppt/slideLayouts/slideLayout225.xml" ContentType="application/vnd.openxmlformats-officedocument.presentationml.slideLayout+xml"/>
  <Override PartName="/ppt/slideLayouts/slideLayout53.xml" ContentType="application/vnd.openxmlformats-officedocument.presentationml.slideLayout+xml"/>
  <Override PartName="/ppt/slideLayouts/slideLayout226.xml" ContentType="application/vnd.openxmlformats-officedocument.presentationml.slideLayout+xml"/>
  <Override PartName="/ppt/slideLayouts/slideLayout54.xml" ContentType="application/vnd.openxmlformats-officedocument.presentationml.slideLayout+xml"/>
  <Override PartName="/ppt/slideLayouts/slideLayout227.xml" ContentType="application/vnd.openxmlformats-officedocument.presentationml.slideLayout+xml"/>
  <Override PartName="/ppt/slideLayouts/slideLayout55.xml" ContentType="application/vnd.openxmlformats-officedocument.presentationml.slideLayout+xml"/>
  <Override PartName="/ppt/slideLayouts/slideLayout228.xml" ContentType="application/vnd.openxmlformats-officedocument.presentationml.slideLayout+xml"/>
  <Override PartName="/ppt/slideLayouts/slideLayout56.xml" ContentType="application/vnd.openxmlformats-officedocument.presentationml.slideLayout+xml"/>
  <Override PartName="/ppt/slideLayouts/slideLayout229.xml" ContentType="application/vnd.openxmlformats-officedocument.presentationml.slideLayout+xml"/>
  <Override PartName="/ppt/slideLayouts/slideLayout62.xml" ContentType="application/vnd.openxmlformats-officedocument.presentationml.slideLayout+xml"/>
  <Override PartName="/ppt/slideLayouts/slideLayout235.xml" ContentType="application/vnd.openxmlformats-officedocument.presentationml.slideLayout+xml"/>
  <Override PartName="/ppt/slideLayouts/slideLayout63.xml" ContentType="application/vnd.openxmlformats-officedocument.presentationml.slideLayout+xml"/>
  <Override PartName="/ppt/slideLayouts/slideLayout236.xml" ContentType="application/vnd.openxmlformats-officedocument.presentationml.slideLayout+xml"/>
  <Override PartName="/ppt/slideLayouts/slideLayout64.xml" ContentType="application/vnd.openxmlformats-officedocument.presentationml.slideLayout+xml"/>
  <Override PartName="/ppt/slideLayouts/slideLayout237.xml" ContentType="application/vnd.openxmlformats-officedocument.presentationml.slideLayout+xml"/>
  <Override PartName="/ppt/slideLayouts/slideLayout65.xml" ContentType="application/vnd.openxmlformats-officedocument.presentationml.slideLayout+xml"/>
  <Override PartName="/ppt/slideLayouts/slideLayout238.xml" ContentType="application/vnd.openxmlformats-officedocument.presentationml.slideLayout+xml"/>
  <Override PartName="/ppt/slideLayouts/slideLayout66.xml" ContentType="application/vnd.openxmlformats-officedocument.presentationml.slideLayout+xml"/>
  <Override PartName="/ppt/slideLayouts/slideLayout239.xml" ContentType="application/vnd.openxmlformats-officedocument.presentationml.slideLayout+xml"/>
  <Override PartName="/ppt/media/image56.png" ContentType="image/png"/>
  <Override PartName="/ppt/media/image55.png" ContentType="image/png"/>
  <Override PartName="/ppt/media/image54.png" ContentType="image/png"/>
  <Override PartName="/ppt/media/image53.png" ContentType="image/png"/>
  <Override PartName="/ppt/media/image52.png" ContentType="image/png"/>
  <Override PartName="/ppt/media/image51.png" ContentType="image/png"/>
  <Override PartName="/ppt/media/image50.png" ContentType="image/png"/>
  <Override PartName="/ppt/media/image46.png" ContentType="image/png"/>
  <Override PartName="/ppt/media/image45.png" ContentType="image/png"/>
  <Override PartName="/ppt/media/image44.png" ContentType="image/png"/>
  <Override PartName="/ppt/media/image43.png" ContentType="image/png"/>
  <Override PartName="/ppt/media/image42.png" ContentType="image/png"/>
  <Override PartName="/ppt/media/image41.png" ContentType="image/png"/>
  <Override PartName="/ppt/media/image40.png" ContentType="image/png"/>
  <Override PartName="/ppt/media/image30.png" ContentType="image/png"/>
  <Override PartName="/ppt/media/image39.png" ContentType="image/png"/>
  <Override PartName="/ppt/media/image9.png" ContentType="image/png"/>
  <Override PartName="/ppt/media/image20.png" ContentType="image/png"/>
  <Override PartName="/ppt/media/image57.png" ContentType="image/png"/>
  <Override PartName="/ppt/media/image21.png" ContentType="image/png"/>
  <Override PartName="/ppt/media/image58.png" ContentType="image/png"/>
  <Override PartName="/ppt/media/image22.png" ContentType="image/png"/>
  <Override PartName="/ppt/media/image59.png" ContentType="image/png"/>
  <Override PartName="/ppt/media/image23.png" ContentType="image/png"/>
  <Override PartName="/ppt/media/image60.png" ContentType="image/png"/>
  <Override PartName="/ppt/media/image24.png" ContentType="image/png"/>
  <Override PartName="/ppt/media/image61.png" ContentType="image/png"/>
  <Override PartName="/ppt/media/image14.png" ContentType="image/png"/>
  <Override PartName="/ppt/media/image2.png" ContentType="image/png"/>
  <Override PartName="/ppt/media/image69.png" ContentType="image/png"/>
  <Override PartName="/ppt/media/image32.png" ContentType="image/png"/>
  <Override PartName="/ppt/media/image25.png" ContentType="image/png"/>
  <Override PartName="/ppt/media/image62.png" ContentType="image/png"/>
  <Override PartName="/ppt/media/image63.png" ContentType="image/png"/>
  <Override PartName="/ppt/media/image76.png" ContentType="image/png"/>
  <Override PartName="/ppt/media/image64.png" ContentType="image/png"/>
  <Override PartName="/ppt/media/image75.png" ContentType="image/png"/>
  <Override PartName="/ppt/media/image74.png" ContentType="image/png"/>
  <Override PartName="/ppt/media/image73.png" ContentType="image/png"/>
  <Override PartName="/ppt/media/image72.png" ContentType="image/png"/>
  <Override PartName="/ppt/media/image71.png" ContentType="image/png"/>
  <Override PartName="/ppt/media/image29.png" ContentType="image/png"/>
  <Override PartName="/ppt/media/image70.png" ContentType="image/png"/>
  <Override PartName="/ppt/media/image28.png" ContentType="image/png"/>
  <Override PartName="/ppt/media/image68.png" ContentType="image/png"/>
  <Override PartName="/ppt/media/image31.png" ContentType="image/png"/>
  <Override PartName="/ppt/media/image67.png" ContentType="image/png"/>
  <Override PartName="/ppt/media/image66.png" ContentType="image/png"/>
  <Override PartName="/ppt/media/image65.png" ContentType="image/png"/>
  <Override PartName="/ppt/media/image26.png" ContentType="image/png"/>
  <Override PartName="/ppt/media/image15.png" ContentType="image/png"/>
  <Override PartName="/ppt/media/image3.png" ContentType="image/png"/>
  <Override PartName="/ppt/media/image33.png" ContentType="image/png"/>
  <Override PartName="/ppt/media/image27.png" ContentType="image/png"/>
  <Override PartName="/ppt/media/image16.png" ContentType="image/png"/>
  <Override PartName="/ppt/media/image4.png" ContentType="image/png"/>
  <Override PartName="/ppt/media/image34.png" ContentType="image/png"/>
  <Override PartName="/ppt/media/image17.png" ContentType="image/png"/>
  <Override PartName="/ppt/media/image5.png" ContentType="image/png"/>
  <Override PartName="/ppt/media/image35.png" ContentType="image/png"/>
  <Override PartName="/ppt/media/image10.png" ContentType="image/png"/>
  <Override PartName="/ppt/media/image47.png" ContentType="image/png"/>
  <Override PartName="/ppt/media/image18.png" ContentType="image/png"/>
  <Override PartName="/ppt/media/image6.png" ContentType="image/png"/>
  <Override PartName="/ppt/media/image36.png" ContentType="image/png"/>
  <Override PartName="/ppt/media/image11.png" ContentType="image/png"/>
  <Override PartName="/ppt/media/image48.png" ContentType="image/png"/>
  <Override PartName="/ppt/media/image19.png" ContentType="image/png"/>
  <Override PartName="/ppt/media/image7.png" ContentType="image/png"/>
  <Override PartName="/ppt/media/image37.png" ContentType="image/png"/>
  <Override PartName="/ppt/media/image12.png" ContentType="image/png"/>
  <Override PartName="/ppt/media/image49.png" ContentType="image/png"/>
  <Override PartName="/ppt/media/image8.png" ContentType="image/png"/>
  <Override PartName="/ppt/media/image38.png" ContentType="image/png"/>
  <Override PartName="/ppt/media/image1.png" ContentType="image/png"/>
  <Override PartName="/ppt/media/image13.png" ContentType="image/png"/>
  <Override PartName="/ppt/presProps.xml" ContentType="application/vnd.openxmlformats-officedocument.presentationml.presProps+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_rels/slide2.xml.rels" ContentType="application/vnd.openxmlformats-package.relationships+xml"/>
  <Override PartName="/ppt/slides/_rels/slide20.xml.rels" ContentType="application/vnd.openxmlformats-package.relationships+xml"/>
  <Override PartName="/ppt/slides/_rels/slide1.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23.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19.xml.rels" ContentType="application/vnd.openxmlformats-package.relationships+xml"/>
  <Override PartName="/ppt/slides/slide1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 id="2147483778" r:id="rId12"/>
    <p:sldMasterId id="2147483791" r:id="rId13"/>
    <p:sldMasterId id="2147483804" r:id="rId14"/>
    <p:sldMasterId id="2147483817" r:id="rId15"/>
    <p:sldMasterId id="2147483830" r:id="rId16"/>
    <p:sldMasterId id="2147483843" r:id="rId17"/>
    <p:sldMasterId id="2147483856" r:id="rId18"/>
    <p:sldMasterId id="2147483869" r:id="rId19"/>
    <p:sldMasterId id="2147483882" r:id="rId20"/>
    <p:sldMasterId id="2147483895" r:id="rId21"/>
    <p:sldMasterId id="2147483908" r:id="rId22"/>
    <p:sldMasterId id="2147483921" r:id="rId23"/>
    <p:sldMasterId id="2147483934" r:id="rId24"/>
  </p:sldMasterIdLst>
  <p:notesMasterIdLst>
    <p:notesMasterId r:id="rId25"/>
  </p:notesMasterIdLst>
  <p:sldIdLst>
    <p:sldId id="256" r:id="rId26"/>
    <p:sldId id="257" r:id="rId27"/>
    <p:sldId id="258" r:id="rId28"/>
    <p:sldId id="259" r:id="rId29"/>
    <p:sldId id="260" r:id="rId30"/>
    <p:sldId id="261" r:id="rId31"/>
    <p:sldId id="262" r:id="rId32"/>
    <p:sldId id="263" r:id="rId33"/>
    <p:sldId id="264" r:id="rId34"/>
    <p:sldId id="265" r:id="rId35"/>
    <p:sldId id="266" r:id="rId36"/>
    <p:sldId id="267" r:id="rId37"/>
    <p:sldId id="268" r:id="rId38"/>
    <p:sldId id="269" r:id="rId39"/>
    <p:sldId id="270" r:id="rId40"/>
    <p:sldId id="271" r:id="rId41"/>
    <p:sldId id="272" r:id="rId42"/>
    <p:sldId id="273" r:id="rId43"/>
    <p:sldId id="274" r:id="rId44"/>
    <p:sldId id="275" r:id="rId45"/>
    <p:sldId id="276" r:id="rId46"/>
    <p:sldId id="277" r:id="rId47"/>
    <p:sldId id="278" r:id="rId48"/>
  </p:sldIdLst>
  <p:sldSz cx="14630400" cy="8229600"/>
  <p:notesSz cx="8229600" cy="14630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notesMaster" Target="notesMasters/notesMaster1.xml"/><Relationship Id="rId26" Type="http://schemas.openxmlformats.org/officeDocument/2006/relationships/slide" Target="slides/slide1.xml"/><Relationship Id="rId27" Type="http://schemas.openxmlformats.org/officeDocument/2006/relationships/slide" Target="slides/slide2.xml"/><Relationship Id="rId28" Type="http://schemas.openxmlformats.org/officeDocument/2006/relationships/slide" Target="slides/slide3.xml"/><Relationship Id="rId29" Type="http://schemas.openxmlformats.org/officeDocument/2006/relationships/slide" Target="slides/slide4.xml"/><Relationship Id="rId30" Type="http://schemas.openxmlformats.org/officeDocument/2006/relationships/slide" Target="slides/slide5.xml"/><Relationship Id="rId31" Type="http://schemas.openxmlformats.org/officeDocument/2006/relationships/slide" Target="slides/slide6.xml"/><Relationship Id="rId32" Type="http://schemas.openxmlformats.org/officeDocument/2006/relationships/slide" Target="slides/slide7.xml"/><Relationship Id="rId33" Type="http://schemas.openxmlformats.org/officeDocument/2006/relationships/slide" Target="slides/slide8.xml"/><Relationship Id="rId34" Type="http://schemas.openxmlformats.org/officeDocument/2006/relationships/slide" Target="slides/slide9.xml"/><Relationship Id="rId35" Type="http://schemas.openxmlformats.org/officeDocument/2006/relationships/slide" Target="slides/slide10.xml"/><Relationship Id="rId36" Type="http://schemas.openxmlformats.org/officeDocument/2006/relationships/slide" Target="slides/slide11.xml"/><Relationship Id="rId37" Type="http://schemas.openxmlformats.org/officeDocument/2006/relationships/slide" Target="slides/slide12.xml"/><Relationship Id="rId38" Type="http://schemas.openxmlformats.org/officeDocument/2006/relationships/slide" Target="slides/slide13.xml"/><Relationship Id="rId39" Type="http://schemas.openxmlformats.org/officeDocument/2006/relationships/slide" Target="slides/slide14.xml"/><Relationship Id="rId40" Type="http://schemas.openxmlformats.org/officeDocument/2006/relationships/slide" Target="slides/slide15.xml"/><Relationship Id="rId41" Type="http://schemas.openxmlformats.org/officeDocument/2006/relationships/slide" Target="slides/slide16.xml"/><Relationship Id="rId42" Type="http://schemas.openxmlformats.org/officeDocument/2006/relationships/slide" Target="slides/slide17.xml"/><Relationship Id="rId43" Type="http://schemas.openxmlformats.org/officeDocument/2006/relationships/slide" Target="slides/slide18.xml"/><Relationship Id="rId44" Type="http://schemas.openxmlformats.org/officeDocument/2006/relationships/slide" Target="slides/slide19.xml"/><Relationship Id="rId45" Type="http://schemas.openxmlformats.org/officeDocument/2006/relationships/slide" Target="slides/slide20.xml"/><Relationship Id="rId46" Type="http://schemas.openxmlformats.org/officeDocument/2006/relationships/slide" Target="slides/slide21.xml"/><Relationship Id="rId47" Type="http://schemas.openxmlformats.org/officeDocument/2006/relationships/slide" Target="slides/slide22.xml"/><Relationship Id="rId48" Type="http://schemas.openxmlformats.org/officeDocument/2006/relationships/slide" Target="slides/slide23.xml"/><Relationship Id="rId49"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0"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move the slide</a:t>
            </a:r>
            <a:endParaRPr b="0" lang="en-US" sz="4400" spc="-1" strike="noStrike">
              <a:solidFill>
                <a:srgbClr val="000000"/>
              </a:solidFill>
              <a:latin typeface="Calibri Light"/>
            </a:endParaRPr>
          </a:p>
        </p:txBody>
      </p:sp>
      <p:sp>
        <p:nvSpPr>
          <p:cNvPr id="92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r>
              <a:rPr b="0" lang="en-US" sz="2000" spc="-1" strike="noStrike">
                <a:latin typeface="Arial"/>
              </a:rPr>
              <a:t>Click to edit the notes format</a:t>
            </a:r>
            <a:endParaRPr b="0" lang="en-US" sz="2000" spc="-1" strike="noStrike">
              <a:latin typeface="Arial"/>
            </a:endParaRPr>
          </a:p>
        </p:txBody>
      </p:sp>
      <p:sp>
        <p:nvSpPr>
          <p:cNvPr id="922" name="PlaceHolder 3"/>
          <p:cNvSpPr>
            <a:spLocks noGrp="1"/>
          </p:cNvSpPr>
          <p:nvPr>
            <p:ph type="hdr"/>
          </p:nvPr>
        </p:nvSpPr>
        <p:spPr>
          <a:xfrm>
            <a:off x="0" y="0"/>
            <a:ext cx="3280680" cy="534240"/>
          </a:xfrm>
          <a:prstGeom prst="rect">
            <a:avLst/>
          </a:prstGeom>
          <a:noFill/>
          <a:ln w="0">
            <a:noFill/>
          </a:ln>
        </p:spPr>
        <p:txBody>
          <a:bodyPr lIns="0" rIns="0" tIns="0" bIns="0" anchor="t">
            <a:noAutofit/>
          </a:bodyPr>
          <a:p>
            <a:r>
              <a:rPr b="0" lang="en-US" sz="1400" spc="-1" strike="noStrike">
                <a:latin typeface="Times New Roman"/>
              </a:rPr>
              <a:t>&lt;header&gt;</a:t>
            </a:r>
            <a:endParaRPr b="0" lang="en-US" sz="1400" spc="-1" strike="noStrike">
              <a:latin typeface="Times New Roman"/>
            </a:endParaRPr>
          </a:p>
        </p:txBody>
      </p:sp>
      <p:sp>
        <p:nvSpPr>
          <p:cNvPr id="923"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algn="r">
              <a:buNone/>
              <a:defRPr b="0" lang="en-US" sz="1400" spc="-1" strike="noStrike">
                <a:latin typeface="Times New Roman"/>
              </a:defRPr>
            </a:lvl1pPr>
          </a:lstStyle>
          <a:p>
            <a:pPr algn="r">
              <a:buNone/>
            </a:pPr>
            <a:r>
              <a:rPr b="0" lang="en-US" sz="1400" spc="-1" strike="noStrike">
                <a:latin typeface="Times New Roman"/>
              </a:rPr>
              <a:t>&lt;date/time&gt;</a:t>
            </a:r>
            <a:endParaRPr b="0" lang="en-US" sz="1400" spc="-1" strike="noStrike">
              <a:latin typeface="Times New Roman"/>
            </a:endParaRPr>
          </a:p>
        </p:txBody>
      </p:sp>
      <p:sp>
        <p:nvSpPr>
          <p:cNvPr id="924"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a:defRPr b="0" lang="en-US" sz="1400" spc="-1" strike="noStrike">
                <a:latin typeface="Times New Roman"/>
              </a:defRPr>
            </a:lvl1pPr>
          </a:lstStyle>
          <a:p>
            <a:r>
              <a:rPr b="0" lang="en-US" sz="1400" spc="-1" strike="noStrike">
                <a:latin typeface="Times New Roman"/>
              </a:rPr>
              <a:t>&lt;footer&gt;</a:t>
            </a:r>
            <a:endParaRPr b="0" lang="en-US" sz="1400" spc="-1" strike="noStrike">
              <a:latin typeface="Times New Roman"/>
            </a:endParaRPr>
          </a:p>
        </p:txBody>
      </p:sp>
      <p:sp>
        <p:nvSpPr>
          <p:cNvPr id="925"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algn="r">
              <a:buNone/>
              <a:defRPr b="0" lang="en-US" sz="1400" spc="-1" strike="noStrike">
                <a:latin typeface="Times New Roman"/>
              </a:defRPr>
            </a:lvl1pPr>
          </a:lstStyle>
          <a:p>
            <a:pPr algn="r">
              <a:buNone/>
            </a:pPr>
            <a:fld id="{176626D0-7901-4825-A7B3-A35F63B95562}"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3" name="PlaceHolder 1"/>
          <p:cNvSpPr>
            <a:spLocks noGrp="1"/>
          </p:cNvSpPr>
          <p:nvPr>
            <p:ph type="sldImg"/>
          </p:nvPr>
        </p:nvSpPr>
        <p:spPr>
          <a:xfrm>
            <a:off x="685800" y="1143000"/>
            <a:ext cx="5486040" cy="3085920"/>
          </a:xfrm>
          <a:prstGeom prst="rect">
            <a:avLst/>
          </a:prstGeom>
          <a:ln w="0">
            <a:noFill/>
          </a:ln>
        </p:spPr>
      </p:sp>
      <p:sp>
        <p:nvSpPr>
          <p:cNvPr id="1144"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45" name="PlaceHolder 3"/>
          <p:cNvSpPr>
            <a:spLocks noGrp="1"/>
          </p:cNvSpPr>
          <p:nvPr>
            <p:ph type="sldNum" idx="4"/>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2A33F7CE-4459-4E85-89CA-70216C5D1794}"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6" name="PlaceHolder 1"/>
          <p:cNvSpPr>
            <a:spLocks noGrp="1"/>
          </p:cNvSpPr>
          <p:nvPr>
            <p:ph type="sldImg"/>
          </p:nvPr>
        </p:nvSpPr>
        <p:spPr>
          <a:xfrm>
            <a:off x="685800" y="1143000"/>
            <a:ext cx="5486040" cy="3085920"/>
          </a:xfrm>
          <a:prstGeom prst="rect">
            <a:avLst/>
          </a:prstGeom>
          <a:ln w="0">
            <a:noFill/>
          </a:ln>
        </p:spPr>
      </p:sp>
      <p:sp>
        <p:nvSpPr>
          <p:cNvPr id="1147"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48" name="PlaceHolder 3"/>
          <p:cNvSpPr>
            <a:spLocks noGrp="1"/>
          </p:cNvSpPr>
          <p:nvPr>
            <p:ph type="sldNum" idx="5"/>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CA4555E8-93D7-4048-A9C2-2D63CDCF8FAE}"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9" name="PlaceHolder 1"/>
          <p:cNvSpPr>
            <a:spLocks noGrp="1"/>
          </p:cNvSpPr>
          <p:nvPr>
            <p:ph type="sldImg"/>
          </p:nvPr>
        </p:nvSpPr>
        <p:spPr>
          <a:xfrm>
            <a:off x="685800" y="1143000"/>
            <a:ext cx="5486040" cy="3085920"/>
          </a:xfrm>
          <a:prstGeom prst="rect">
            <a:avLst/>
          </a:prstGeom>
          <a:ln w="0">
            <a:noFill/>
          </a:ln>
        </p:spPr>
      </p:sp>
      <p:sp>
        <p:nvSpPr>
          <p:cNvPr id="1150" name="PlaceHolder 2"/>
          <p:cNvSpPr>
            <a:spLocks noGrp="1"/>
          </p:cNvSpPr>
          <p:nvPr>
            <p:ph type="body"/>
          </p:nvPr>
        </p:nvSpPr>
        <p:spPr>
          <a:xfrm>
            <a:off x="685800" y="4400640"/>
            <a:ext cx="5486040" cy="3600000"/>
          </a:xfrm>
          <a:prstGeom prst="rect">
            <a:avLst/>
          </a:prstGeom>
          <a:noFill/>
          <a:ln w="0">
            <a:noFill/>
          </a:ln>
        </p:spPr>
        <p:txBody>
          <a:bodyPr anchor="t">
            <a:noAutofit/>
          </a:bodyPr>
          <a:p>
            <a:r>
              <a:rPr b="0" lang="en-US" sz="2000" spc="-1" strike="noStrike">
                <a:latin typeface="Arial"/>
              </a:rPr>
              <a:t>Skills/Rules from build in and Claude Code official repo.Useful MCP servers:</a:t>
            </a:r>
            <a:endParaRPr b="0" lang="en-US" sz="2000" spc="-1" strike="noStrike">
              <a:latin typeface="Arial"/>
            </a:endParaRPr>
          </a:p>
          <a:p>
            <a:endParaRPr b="0" lang="en-US" sz="2000" spc="-1" strike="noStrike">
              <a:latin typeface="Arial"/>
            </a:endParaRPr>
          </a:p>
          <a:p>
            <a:r>
              <a:rPr b="0" lang="en-US" sz="2000" spc="-1" strike="noStrike">
                <a:latin typeface="Arial"/>
              </a:rPr>
              <a:t>https://github.com/vercel-labs/agent-browserhttps://www.claudedirectory.org/plugins/playwrighthttps://www.atlassian.com/platform/remote-mcp-server</a:t>
            </a:r>
            <a:endParaRPr b="0" lang="en-US" sz="2000" spc="-1" strike="noStrike">
              <a:latin typeface="Arial"/>
            </a:endParaRPr>
          </a:p>
          <a:p>
            <a:endParaRPr b="0" lang="en-US" sz="2000" spc="-1" strike="noStrike">
              <a:latin typeface="Arial"/>
            </a:endParaRPr>
          </a:p>
          <a:p>
            <a:pPr marL="216000" indent="-216000">
              <a:lnSpc>
                <a:spcPct val="100000"/>
              </a:lnSpc>
              <a:buNone/>
            </a:pPr>
            <a:r>
              <a:rPr b="0" lang="en-US" sz="2000" spc="-1" strike="noStrike">
                <a:latin typeface="Arial"/>
              </a:rPr>
              <a:t>Using superpowers</a:t>
            </a:r>
            <a:endParaRPr b="0" lang="en-US" sz="2000" spc="-1" strike="noStrike">
              <a:latin typeface="Arial"/>
            </a:endParaRPr>
          </a:p>
        </p:txBody>
      </p:sp>
      <p:sp>
        <p:nvSpPr>
          <p:cNvPr id="1151" name="PlaceHolder 3"/>
          <p:cNvSpPr>
            <a:spLocks noGrp="1"/>
          </p:cNvSpPr>
          <p:nvPr>
            <p:ph type="sldNum" idx="6"/>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47791A0C-9EDF-4982-AA57-D937E5BE0A8F}"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2" name="PlaceHolder 1"/>
          <p:cNvSpPr>
            <a:spLocks noGrp="1"/>
          </p:cNvSpPr>
          <p:nvPr>
            <p:ph type="sldImg"/>
          </p:nvPr>
        </p:nvSpPr>
        <p:spPr>
          <a:xfrm>
            <a:off x="685800" y="1143000"/>
            <a:ext cx="5486040" cy="3085920"/>
          </a:xfrm>
          <a:prstGeom prst="rect">
            <a:avLst/>
          </a:prstGeom>
          <a:ln w="0">
            <a:noFill/>
          </a:ln>
        </p:spPr>
      </p:sp>
      <p:sp>
        <p:nvSpPr>
          <p:cNvPr id="1153"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54" name="PlaceHolder 3"/>
          <p:cNvSpPr>
            <a:spLocks noGrp="1"/>
          </p:cNvSpPr>
          <p:nvPr>
            <p:ph type="sldNum" idx="7"/>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F1D9F7A8-587D-4216-AEFA-FBEEC6271F16}"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5" name="PlaceHolder 1"/>
          <p:cNvSpPr>
            <a:spLocks noGrp="1"/>
          </p:cNvSpPr>
          <p:nvPr>
            <p:ph type="sldImg"/>
          </p:nvPr>
        </p:nvSpPr>
        <p:spPr>
          <a:xfrm>
            <a:off x="685800" y="1143000"/>
            <a:ext cx="5486040" cy="3085920"/>
          </a:xfrm>
          <a:prstGeom prst="rect">
            <a:avLst/>
          </a:prstGeom>
          <a:ln w="0">
            <a:noFill/>
          </a:ln>
        </p:spPr>
      </p:sp>
      <p:sp>
        <p:nvSpPr>
          <p:cNvPr id="1156"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57" name="PlaceHolder 3"/>
          <p:cNvSpPr>
            <a:spLocks noGrp="1"/>
          </p:cNvSpPr>
          <p:nvPr>
            <p:ph type="sldNum" idx="8"/>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ECCCB92B-42A9-472A-ABD7-16EB84EA8330}"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8" name="PlaceHolder 1"/>
          <p:cNvSpPr>
            <a:spLocks noGrp="1"/>
          </p:cNvSpPr>
          <p:nvPr>
            <p:ph type="sldImg"/>
          </p:nvPr>
        </p:nvSpPr>
        <p:spPr>
          <a:xfrm>
            <a:off x="685800" y="1143000"/>
            <a:ext cx="5486040" cy="3085920"/>
          </a:xfrm>
          <a:prstGeom prst="rect">
            <a:avLst/>
          </a:prstGeom>
          <a:ln w="0">
            <a:noFill/>
          </a:ln>
        </p:spPr>
      </p:sp>
      <p:sp>
        <p:nvSpPr>
          <p:cNvPr id="1159" name="PlaceHolder 2"/>
          <p:cNvSpPr>
            <a:spLocks noGrp="1"/>
          </p:cNvSpPr>
          <p:nvPr>
            <p:ph type="body"/>
          </p:nvPr>
        </p:nvSpPr>
        <p:spPr>
          <a:xfrm>
            <a:off x="685800" y="4400640"/>
            <a:ext cx="5486040" cy="3600000"/>
          </a:xfrm>
          <a:prstGeom prst="rect">
            <a:avLst/>
          </a:prstGeom>
          <a:noFill/>
          <a:ln w="0">
            <a:noFill/>
          </a:ln>
        </p:spPr>
        <p:txBody>
          <a:bodyPr anchor="t">
            <a:noAutofit/>
          </a:bodyPr>
          <a:p>
            <a:r>
              <a:rPr b="0" lang="en-US" sz="2000" spc="-1" strike="noStrike">
                <a:latin typeface="Arial"/>
              </a:rPr>
              <a:t>What it is</a:t>
            </a:r>
            <a:endParaRPr b="0" lang="en-US" sz="2000" spc="-1" strike="noStrike">
              <a:latin typeface="Arial"/>
            </a:endParaRPr>
          </a:p>
          <a:p>
            <a:endParaRPr b="0" lang="en-US" sz="2000" spc="-1" strike="noStrike">
              <a:latin typeface="Arial"/>
            </a:endParaRPr>
          </a:p>
          <a:p>
            <a:r>
              <a:rPr b="0" lang="en-US" sz="2000" spc="-1" strike="noStrike">
                <a:latin typeface="Arial"/>
              </a:rPr>
              <a:t>Newest way to extend Claude Code</a:t>
            </a:r>
            <a:endParaRPr b="0" lang="en-US" sz="2000" spc="-1" strike="noStrike">
              <a:latin typeface="Arial"/>
            </a:endParaRPr>
          </a:p>
          <a:p>
            <a:endParaRPr b="0" lang="en-US" sz="2000" spc="-1" strike="noStrike">
              <a:latin typeface="Arial"/>
            </a:endParaRPr>
          </a:p>
          <a:p>
            <a:r>
              <a:rPr b="0" lang="en-US" sz="2000" spc="-1" strike="noStrike">
                <a:latin typeface="Arial"/>
              </a:rPr>
              <a:t>Like an onboarding guide for a new engineer</a:t>
            </a:r>
            <a:endParaRPr b="0" lang="en-US" sz="2000" spc="-1" strike="noStrike">
              <a:latin typeface="Arial"/>
            </a:endParaRPr>
          </a:p>
          <a:p>
            <a:endParaRPr b="0" lang="en-US" sz="2000" spc="-1" strike="noStrike">
              <a:latin typeface="Arial"/>
            </a:endParaRPr>
          </a:p>
          <a:p>
            <a:r>
              <a:rPr b="0" lang="en-US" sz="2000" spc="-1" strike="noStrike">
                <a:latin typeface="Arial"/>
              </a:rPr>
              <a:t>A folder with SKILL.md + optional scripts, templates, docs</a:t>
            </a:r>
            <a:endParaRPr b="0" lang="en-US" sz="2000" spc="-1" strike="noStrike">
              <a:latin typeface="Arial"/>
            </a:endParaRPr>
          </a:p>
          <a:p>
            <a:endParaRPr b="0" lang="en-US" sz="2000" spc="-1" strike="noStrike">
              <a:latin typeface="Arial"/>
            </a:endParaRPr>
          </a:p>
          <a:p>
            <a:r>
              <a:rPr b="0" lang="en-US" sz="2000" spc="-1" strike="noStrike">
                <a:latin typeface="Arial"/>
              </a:rPr>
              <a:t>How it works</a:t>
            </a:r>
            <a:endParaRPr b="0" lang="en-US" sz="2000" spc="-1" strike="noStrike">
              <a:latin typeface="Arial"/>
            </a:endParaRPr>
          </a:p>
          <a:p>
            <a:endParaRPr b="0" lang="en-US" sz="2000" spc="-1" strike="noStrike">
              <a:latin typeface="Arial"/>
            </a:endParaRPr>
          </a:p>
          <a:p>
            <a:r>
              <a:rPr b="0" lang="en-US" sz="2000" spc="-1" strike="noStrike">
                <a:latin typeface="Arial"/>
              </a:rPr>
              <a:t>Claude reads the description up front</a:t>
            </a:r>
            <a:endParaRPr b="0" lang="en-US" sz="2000" spc="-1" strike="noStrike">
              <a:latin typeface="Arial"/>
            </a:endParaRPr>
          </a:p>
          <a:p>
            <a:endParaRPr b="0" lang="en-US" sz="2000" spc="-1" strike="noStrike">
              <a:latin typeface="Arial"/>
            </a:endParaRPr>
          </a:p>
          <a:p>
            <a:r>
              <a:rPr b="0" lang="en-US" sz="2000" spc="-1" strike="noStrike">
                <a:latin typeface="Arial"/>
              </a:rPr>
              <a:t>Matches request → loads full skill into context</a:t>
            </a:r>
            <a:endParaRPr b="0" lang="en-US" sz="2000" spc="-1" strike="noStrike">
              <a:latin typeface="Arial"/>
            </a:endParaRPr>
          </a:p>
          <a:p>
            <a:endParaRPr b="0" lang="en-US" sz="2000" spc="-1" strike="noStrike">
              <a:latin typeface="Arial"/>
            </a:endParaRPr>
          </a:p>
          <a:p>
            <a:r>
              <a:rPr b="0" lang="en-US" sz="2000" spc="-1" strike="noStrike">
                <a:latin typeface="Arial"/>
              </a:rPr>
              <a:t>Progressive disclosure — no context cost until used</a:t>
            </a:r>
            <a:endParaRPr b="0" lang="en-US" sz="2000" spc="-1" strike="noStrike">
              <a:latin typeface="Arial"/>
            </a:endParaRPr>
          </a:p>
          <a:p>
            <a:endParaRPr b="0" lang="en-US" sz="2000" spc="-1" strike="noStrike">
              <a:latin typeface="Arial"/>
            </a:endParaRPr>
          </a:p>
          <a:p>
            <a:r>
              <a:rPr b="0" lang="en-US" sz="2000" spc="-1" strike="noStrike">
                <a:latin typeface="Arial"/>
              </a:rPr>
              <a:t>Two invocation modes</a:t>
            </a:r>
            <a:endParaRPr b="0" lang="en-US" sz="2000" spc="-1" strike="noStrike">
              <a:latin typeface="Arial"/>
            </a:endParaRPr>
          </a:p>
          <a:p>
            <a:endParaRPr b="0" lang="en-US" sz="2000" spc="-1" strike="noStrike">
              <a:latin typeface="Arial"/>
            </a:endParaRPr>
          </a:p>
          <a:p>
            <a:r>
              <a:rPr b="0" lang="en-US" sz="2000" spc="-1" strike="noStrike">
                <a:latin typeface="Arial"/>
              </a:rPr>
              <a:t>Auto-invoked (Claude decides)</a:t>
            </a:r>
            <a:endParaRPr b="0" lang="en-US" sz="2000" spc="-1" strike="noStrike">
              <a:latin typeface="Arial"/>
            </a:endParaRPr>
          </a:p>
          <a:p>
            <a:endParaRPr b="0" lang="en-US" sz="2000" spc="-1" strike="noStrike">
              <a:latin typeface="Arial"/>
            </a:endParaRPr>
          </a:p>
          <a:p>
            <a:r>
              <a:rPr b="0" lang="en-US" sz="2000" spc="-1" strike="noStrike">
                <a:latin typeface="Arial"/>
              </a:rPr>
              <a:t>Explicit (/skill-name)</a:t>
            </a:r>
            <a:endParaRPr b="0" lang="en-US" sz="2000" spc="-1" strike="noStrike">
              <a:latin typeface="Arial"/>
            </a:endParaRPr>
          </a:p>
          <a:p>
            <a:endParaRPr b="0" lang="en-US" sz="2000" spc="-1" strike="noStrike">
              <a:latin typeface="Arial"/>
            </a:endParaRPr>
          </a:p>
          <a:p>
            <a:r>
              <a:rPr b="0" lang="en-US" sz="2000" spc="-1" strike="noStrike">
                <a:latin typeface="Arial"/>
              </a:rPr>
              <a:t>Ecosystem</a:t>
            </a:r>
            <a:endParaRPr b="0" lang="en-US" sz="2000" spc="-1" strike="noStrike">
              <a:latin typeface="Arial"/>
            </a:endParaRPr>
          </a:p>
          <a:p>
            <a:endParaRPr b="0" lang="en-US" sz="2000" spc="-1" strike="noStrike">
              <a:latin typeface="Arial"/>
            </a:endParaRPr>
          </a:p>
          <a:p>
            <a:r>
              <a:rPr b="0" lang="en-US" sz="2000" spc="-1" strike="noStrike">
                <a:latin typeface="Arial"/>
              </a:rPr>
              <a:t>Bundled skills from Anthropic (debug, batch, etc.)</a:t>
            </a:r>
            <a:endParaRPr b="0" lang="en-US" sz="2000" spc="-1" strike="noStrike">
              <a:latin typeface="Arial"/>
            </a:endParaRPr>
          </a:p>
          <a:p>
            <a:endParaRPr b="0" lang="en-US" sz="2000" spc="-1" strike="noStrike">
              <a:latin typeface="Arial"/>
            </a:endParaRPr>
          </a:p>
          <a:p>
            <a:r>
              <a:rPr b="0" lang="en-US" sz="2000" spc="-1" strike="noStrike">
                <a:latin typeface="Arial"/>
              </a:rPr>
              <a:t>Community skills on GitHub (anthropics/skills) + 3rd-party registries</a:t>
            </a:r>
            <a:endParaRPr b="0" lang="en-US" sz="2000" spc="-1" strike="noStrike">
              <a:latin typeface="Arial"/>
            </a:endParaRPr>
          </a:p>
          <a:p>
            <a:endParaRPr b="0" lang="en-US" sz="2000" spc="-1" strike="noStrike">
              <a:latin typeface="Arial"/>
            </a:endParaRPr>
          </a:p>
          <a:p>
            <a:r>
              <a:rPr b="0" lang="en-US" sz="2000" spc="-1" strike="noStrike">
                <a:latin typeface="Arial"/>
              </a:rPr>
              <a:t>The key win</a:t>
            </a:r>
            <a:endParaRPr b="0" lang="en-US" sz="2000" spc="-1" strike="noStrike">
              <a:latin typeface="Arial"/>
            </a:endParaRPr>
          </a:p>
          <a:p>
            <a:endParaRPr b="0" lang="en-US" sz="2000" spc="-1" strike="noStrike">
              <a:latin typeface="Arial"/>
            </a:endParaRPr>
          </a:p>
          <a:p>
            <a:r>
              <a:rPr b="0" lang="en-US" sz="2000" spc="-1" strike="noStrike">
                <a:latin typeface="Arial"/>
              </a:rPr>
              <a:t>Write once, reuse everywhere</a:t>
            </a:r>
            <a:endParaRPr b="0" lang="en-US" sz="2000" spc="-1" strike="noStrike">
              <a:latin typeface="Arial"/>
            </a:endParaRPr>
          </a:p>
          <a:p>
            <a:endParaRPr b="0" lang="en-US" sz="2000" spc="-1" strike="noStrike">
              <a:latin typeface="Arial"/>
            </a:endParaRPr>
          </a:p>
          <a:p>
            <a:r>
              <a:rPr b="0" lang="en-US" sz="2000" spc="-1" strike="noStrike">
                <a:latin typeface="Arial"/>
              </a:rPr>
              <a:t>No more pasting standards into every chat</a:t>
            </a:r>
            <a:endParaRPr b="0" lang="en-US" sz="2000" spc="-1" strike="noStrike">
              <a:latin typeface="Arial"/>
            </a:endParaRPr>
          </a:p>
          <a:p>
            <a:endParaRPr b="0" lang="en-US" sz="2000" spc="-1" strike="noStrike">
              <a:latin typeface="Arial"/>
            </a:endParaRPr>
          </a:p>
          <a:p>
            <a:r>
              <a:rPr b="0" lang="en-US" sz="2000" spc="-1" strike="noStrike">
                <a:latin typeface="Arial"/>
              </a:rPr>
              <a:t>Whole team's Claude Code picks it up</a:t>
            </a:r>
            <a:endParaRPr b="0" lang="en-US" sz="2000" spc="-1" strike="noStrike">
              <a:latin typeface="Arial"/>
            </a:endParaRPr>
          </a:p>
          <a:p>
            <a:endParaRPr b="0" lang="en-US" sz="2000" spc="-1" strike="noStrike">
              <a:latin typeface="Arial"/>
            </a:endParaRPr>
          </a:p>
          <a:p>
            <a:r>
              <a:rPr b="0" lang="en-US" sz="2000" spc="-1" strike="noStrike">
                <a:latin typeface="Arial"/>
              </a:rPr>
              <a:t>YAML frontmatter — the essentials</a:t>
            </a:r>
            <a:endParaRPr b="0" lang="en-US" sz="2000" spc="-1" strike="noStrike">
              <a:latin typeface="Arial"/>
            </a:endParaRPr>
          </a:p>
          <a:p>
            <a:endParaRPr b="0" lang="en-US" sz="2000" spc="-1" strike="noStrike">
              <a:latin typeface="Arial"/>
            </a:endParaRPr>
          </a:p>
          <a:p>
            <a:r>
              <a:rPr b="0" lang="en-US" sz="2000" spc="-1" strike="noStrike">
                <a:latin typeface="Arial"/>
              </a:rPr>
              <a:t>Identity: name, description, when_to_use</a:t>
            </a:r>
            <a:endParaRPr b="0" lang="en-US" sz="2000" spc="-1" strike="noStrike">
              <a:latin typeface="Arial"/>
            </a:endParaRPr>
          </a:p>
          <a:p>
            <a:endParaRPr b="0" lang="en-US" sz="2000" spc="-1" strike="noStrike">
              <a:latin typeface="Arial"/>
            </a:endParaRPr>
          </a:p>
          <a:p>
            <a:r>
              <a:rPr b="0" lang="en-US" sz="2000" spc="-1" strike="noStrike">
                <a:latin typeface="Arial"/>
              </a:rPr>
              <a:t>Invocation control: disable-model-invocation, user-invocable, paths</a:t>
            </a:r>
            <a:endParaRPr b="0" lang="en-US" sz="2000" spc="-1" strike="noStrike">
              <a:latin typeface="Arial"/>
            </a:endParaRPr>
          </a:p>
          <a:p>
            <a:endParaRPr b="0" lang="en-US" sz="2000" spc="-1" strike="noStrike">
              <a:latin typeface="Arial"/>
            </a:endParaRPr>
          </a:p>
          <a:p>
            <a:r>
              <a:rPr b="0" lang="en-US" sz="2000" spc="-1" strike="noStrike">
                <a:latin typeface="Arial"/>
              </a:rPr>
              <a:t>Arguments: arguments, argument-hint</a:t>
            </a:r>
            <a:endParaRPr b="0" lang="en-US" sz="2000" spc="-1" strike="noStrike">
              <a:latin typeface="Arial"/>
            </a:endParaRPr>
          </a:p>
          <a:p>
            <a:endParaRPr b="0" lang="en-US" sz="2000" spc="-1" strike="noStrike">
              <a:latin typeface="Arial"/>
            </a:endParaRPr>
          </a:p>
          <a:p>
            <a:r>
              <a:rPr b="0" lang="en-US" sz="2000" spc="-1" strike="noStrike">
                <a:latin typeface="Arial"/>
              </a:rPr>
              <a:t>Execution: allowed-tools, model, effort, shell</a:t>
            </a:r>
            <a:endParaRPr b="0" lang="en-US" sz="2000" spc="-1" strike="noStrike">
              <a:latin typeface="Arial"/>
            </a:endParaRPr>
          </a:p>
          <a:p>
            <a:endParaRPr b="0" lang="en-US" sz="2000" spc="-1" strike="noStrike">
              <a:latin typeface="Arial"/>
            </a:endParaRPr>
          </a:p>
          <a:p>
            <a:r>
              <a:rPr b="0" lang="en-US" sz="2000" spc="-1" strike="noStrike">
                <a:latin typeface="Arial"/>
              </a:rPr>
              <a:t>Subagent: context: fork, agent</a:t>
            </a:r>
            <a:endParaRPr b="0" lang="en-US" sz="2000" spc="-1" strike="noStrike">
              <a:latin typeface="Arial"/>
            </a:endParaRPr>
          </a:p>
          <a:p>
            <a:endParaRPr b="0" lang="en-US" sz="2000" spc="-1" strike="noStrike">
              <a:latin typeface="Arial"/>
            </a:endParaRPr>
          </a:p>
          <a:p>
            <a:r>
              <a:rPr b="0" lang="en-US" sz="2000" spc="-1" strike="noStrike">
                <a:latin typeface="Arial"/>
              </a:rPr>
              <a:t>Lifecycle: hooks</a:t>
            </a:r>
            <a:endParaRPr b="0" lang="en-US" sz="2000" spc="-1" strike="noStrike">
              <a:latin typeface="Arial"/>
            </a:endParaRPr>
          </a:p>
          <a:p>
            <a:endParaRPr b="0" lang="en-US" sz="2000" spc="-1" strike="noStrike">
              <a:latin typeface="Arial"/>
            </a:endParaRPr>
          </a:p>
          <a:p>
            <a:r>
              <a:rPr b="0" lang="en-US" sz="2000" spc="-1" strike="noStrike">
                <a:latin typeface="Arial"/>
              </a:rPr>
              <a:t>Only description is truly recommended — rest is optional</a:t>
            </a:r>
            <a:endParaRPr b="0" lang="en-US" sz="2000" spc="-1" strike="noStrike">
              <a:latin typeface="Arial"/>
            </a:endParaRPr>
          </a:p>
          <a:p>
            <a:endParaRPr b="0" lang="en-US" sz="2000" spc="-1" strike="noStrike">
              <a:latin typeface="Arial"/>
            </a:endParaRPr>
          </a:p>
          <a:p>
            <a:r>
              <a:rPr b="0" lang="en-US" sz="2000" spc="-1" strike="noStrike">
                <a:latin typeface="Arial"/>
              </a:rPr>
              <a:t>Closer</a:t>
            </a:r>
            <a:endParaRPr b="0" lang="en-US" sz="2000" spc="-1" strike="noStrike">
              <a:latin typeface="Arial"/>
            </a:endParaRPr>
          </a:p>
          <a:p>
            <a:endParaRPr b="0" lang="en-US" sz="2000" spc="-1" strike="noStrike">
              <a:latin typeface="Arial"/>
            </a:endParaRPr>
          </a:p>
          <a:p>
            <a:pPr marL="216000" indent="-216000">
              <a:lnSpc>
                <a:spcPct val="100000"/>
              </a:lnSpc>
              <a:buNone/>
            </a:pPr>
            <a:r>
              <a:rPr b="0" lang="en-US" sz="2000" spc="-1" strike="noStrike">
                <a:latin typeface="Arial"/>
              </a:rPr>
              <a:t>Minimal skill = just name + description + instructions</a:t>
            </a:r>
            <a:endParaRPr b="0" lang="en-US" sz="2000" spc="-1" strike="noStrike">
              <a:latin typeface="Arial"/>
            </a:endParaRPr>
          </a:p>
        </p:txBody>
      </p:sp>
      <p:sp>
        <p:nvSpPr>
          <p:cNvPr id="1160" name="PlaceHolder 3"/>
          <p:cNvSpPr>
            <a:spLocks noGrp="1"/>
          </p:cNvSpPr>
          <p:nvPr>
            <p:ph type="sldNum" idx="9"/>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219F79A2-D6D4-4103-BBC9-0C4C71142946}"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1" name="PlaceHolder 1"/>
          <p:cNvSpPr>
            <a:spLocks noGrp="1"/>
          </p:cNvSpPr>
          <p:nvPr>
            <p:ph type="sldImg"/>
          </p:nvPr>
        </p:nvSpPr>
        <p:spPr>
          <a:xfrm>
            <a:off x="685800" y="1143000"/>
            <a:ext cx="5486040" cy="3085920"/>
          </a:xfrm>
          <a:prstGeom prst="rect">
            <a:avLst/>
          </a:prstGeom>
          <a:ln w="0">
            <a:noFill/>
          </a:ln>
        </p:spPr>
      </p:sp>
      <p:sp>
        <p:nvSpPr>
          <p:cNvPr id="1162" name="PlaceHolder 2"/>
          <p:cNvSpPr>
            <a:spLocks noGrp="1"/>
          </p:cNvSpPr>
          <p:nvPr>
            <p:ph type="body"/>
          </p:nvPr>
        </p:nvSpPr>
        <p:spPr>
          <a:xfrm>
            <a:off x="685800" y="4400640"/>
            <a:ext cx="5486040" cy="3600000"/>
          </a:xfrm>
          <a:prstGeom prst="rect">
            <a:avLst/>
          </a:prstGeom>
          <a:noFill/>
          <a:ln w="0">
            <a:noFill/>
          </a:ln>
        </p:spPr>
        <p:txBody>
          <a:bodyPr anchor="t">
            <a:noAutofit/>
          </a:bodyPr>
          <a:p>
            <a:r>
              <a:rPr b="0" lang="en-US" sz="2000" spc="-1" strike="noStrike">
                <a:latin typeface="Arial"/>
              </a:rPr>
              <a:t>What they are</a:t>
            </a:r>
            <a:endParaRPr b="0" lang="en-US" sz="2000" spc="-1" strike="noStrike">
              <a:latin typeface="Arial"/>
            </a:endParaRPr>
          </a:p>
          <a:p>
            <a:endParaRPr b="0" lang="en-US" sz="2000" spc="-1" strike="noStrike">
              <a:latin typeface="Arial"/>
            </a:endParaRPr>
          </a:p>
          <a:p>
            <a:r>
              <a:rPr b="0" lang="en-US" sz="2000" spc="-1" strike="noStrike">
                <a:latin typeface="Arial"/>
              </a:rPr>
              <a:t>Specialized assistants for specific task types</a:t>
            </a:r>
            <a:endParaRPr b="0" lang="en-US" sz="2000" spc="-1" strike="noStrike">
              <a:latin typeface="Arial"/>
            </a:endParaRPr>
          </a:p>
          <a:p>
            <a:endParaRPr b="0" lang="en-US" sz="2000" spc="-1" strike="noStrike">
              <a:latin typeface="Arial"/>
            </a:endParaRPr>
          </a:p>
          <a:p>
            <a:r>
              <a:rPr b="0" lang="en-US" sz="2000" spc="-1" strike="noStrike">
                <a:latin typeface="Arial"/>
              </a:rPr>
              <a:t>Each runs in its own context window</a:t>
            </a:r>
            <a:endParaRPr b="0" lang="en-US" sz="2000" spc="-1" strike="noStrike">
              <a:latin typeface="Arial"/>
            </a:endParaRPr>
          </a:p>
          <a:p>
            <a:endParaRPr b="0" lang="en-US" sz="2000" spc="-1" strike="noStrike">
              <a:latin typeface="Arial"/>
            </a:endParaRPr>
          </a:p>
          <a:p>
            <a:r>
              <a:rPr b="0" lang="en-US" sz="2000" spc="-1" strike="noStrike">
                <a:latin typeface="Arial"/>
              </a:rPr>
              <a:t>Custom system prompt, tool access, permissions</a:t>
            </a:r>
            <a:endParaRPr b="0" lang="en-US" sz="2000" spc="-1" strike="noStrike">
              <a:latin typeface="Arial"/>
            </a:endParaRPr>
          </a:p>
          <a:p>
            <a:endParaRPr b="0" lang="en-US" sz="2000" spc="-1" strike="noStrike">
              <a:latin typeface="Arial"/>
            </a:endParaRPr>
          </a:p>
          <a:p>
            <a:r>
              <a:rPr b="0" lang="en-US" sz="2000" spc="-1" strike="noStrike">
                <a:latin typeface="Arial"/>
              </a:rPr>
              <a:t>Markdown file + YAML frontmatter in .claude/agents/</a:t>
            </a:r>
            <a:endParaRPr b="0" lang="en-US" sz="2000" spc="-1" strike="noStrike">
              <a:latin typeface="Arial"/>
            </a:endParaRPr>
          </a:p>
          <a:p>
            <a:endParaRPr b="0" lang="en-US" sz="2000" spc="-1" strike="noStrike">
              <a:latin typeface="Arial"/>
            </a:endParaRPr>
          </a:p>
          <a:p>
            <a:r>
              <a:rPr b="0" lang="en-US" sz="2000" spc="-1" strike="noStrike">
                <a:latin typeface="Arial"/>
              </a:rPr>
              <a:t>Why they matter</a:t>
            </a:r>
            <a:endParaRPr b="0" lang="en-US" sz="2000" spc="-1" strike="noStrike">
              <a:latin typeface="Arial"/>
            </a:endParaRPr>
          </a:p>
          <a:p>
            <a:endParaRPr b="0" lang="en-US" sz="2000" spc="-1" strike="noStrike">
              <a:latin typeface="Arial"/>
            </a:endParaRPr>
          </a:p>
          <a:p>
            <a:r>
              <a:rPr b="0" lang="en-US" sz="2000" spc="-1" strike="noStrike">
                <a:latin typeface="Arial"/>
              </a:rPr>
              <a:t>Preserve context — verbose output stays out of main chat</a:t>
            </a:r>
            <a:endParaRPr b="0" lang="en-US" sz="2000" spc="-1" strike="noStrike">
              <a:latin typeface="Arial"/>
            </a:endParaRPr>
          </a:p>
          <a:p>
            <a:endParaRPr b="0" lang="en-US" sz="2000" spc="-1" strike="noStrike">
              <a:latin typeface="Arial"/>
            </a:endParaRPr>
          </a:p>
          <a:p>
            <a:r>
              <a:rPr b="0" lang="en-US" sz="2000" spc="-1" strike="noStrike">
                <a:latin typeface="Arial"/>
              </a:rPr>
              <a:t>Enforce constraints — limit tools, permissions per agent</a:t>
            </a:r>
            <a:endParaRPr b="0" lang="en-US" sz="2000" spc="-1" strike="noStrike">
              <a:latin typeface="Arial"/>
            </a:endParaRPr>
          </a:p>
          <a:p>
            <a:endParaRPr b="0" lang="en-US" sz="2000" spc="-1" strike="noStrike">
              <a:latin typeface="Arial"/>
            </a:endParaRPr>
          </a:p>
          <a:p>
            <a:r>
              <a:rPr b="0" lang="en-US" sz="2000" spc="-1" strike="noStrike">
                <a:latin typeface="Arial"/>
              </a:rPr>
              <a:t>Specialize behavior — focused prompts per domain</a:t>
            </a:r>
            <a:endParaRPr b="0" lang="en-US" sz="2000" spc="-1" strike="noStrike">
              <a:latin typeface="Arial"/>
            </a:endParaRPr>
          </a:p>
          <a:p>
            <a:endParaRPr b="0" lang="en-US" sz="2000" spc="-1" strike="noStrike">
              <a:latin typeface="Arial"/>
            </a:endParaRPr>
          </a:p>
          <a:p>
            <a:r>
              <a:rPr b="0" lang="en-US" sz="2000" spc="-1" strike="noStrike">
                <a:latin typeface="Arial"/>
              </a:rPr>
              <a:t>Control costs — route cheap tasks to Haiku</a:t>
            </a:r>
            <a:endParaRPr b="0" lang="en-US" sz="2000" spc="-1" strike="noStrike">
              <a:latin typeface="Arial"/>
            </a:endParaRPr>
          </a:p>
          <a:p>
            <a:endParaRPr b="0" lang="en-US" sz="2000" spc="-1" strike="noStrike">
              <a:latin typeface="Arial"/>
            </a:endParaRPr>
          </a:p>
          <a:p>
            <a:r>
              <a:rPr b="0" lang="en-US" sz="2000" spc="-1" strike="noStrike">
                <a:latin typeface="Arial"/>
              </a:rPr>
              <a:t>Built-in agents</a:t>
            </a:r>
            <a:endParaRPr b="0" lang="en-US" sz="2000" spc="-1" strike="noStrike">
              <a:latin typeface="Arial"/>
            </a:endParaRPr>
          </a:p>
          <a:p>
            <a:endParaRPr b="0" lang="en-US" sz="2000" spc="-1" strike="noStrike">
              <a:latin typeface="Arial"/>
            </a:endParaRPr>
          </a:p>
          <a:p>
            <a:r>
              <a:rPr b="0" lang="en-US" sz="2000" spc="-1" strike="noStrike">
                <a:latin typeface="Arial"/>
              </a:rPr>
              <a:t>Explore — read-only, Haiku, fast codebase search</a:t>
            </a:r>
            <a:endParaRPr b="0" lang="en-US" sz="2000" spc="-1" strike="noStrike">
              <a:latin typeface="Arial"/>
            </a:endParaRPr>
          </a:p>
          <a:p>
            <a:endParaRPr b="0" lang="en-US" sz="2000" spc="-1" strike="noStrike">
              <a:latin typeface="Arial"/>
            </a:endParaRPr>
          </a:p>
          <a:p>
            <a:r>
              <a:rPr b="0" lang="en-US" sz="2000" spc="-1" strike="noStrike">
                <a:latin typeface="Arial"/>
              </a:rPr>
              <a:t>Plan — research during plan mode</a:t>
            </a:r>
            <a:endParaRPr b="0" lang="en-US" sz="2000" spc="-1" strike="noStrike">
              <a:latin typeface="Arial"/>
            </a:endParaRPr>
          </a:p>
          <a:p>
            <a:endParaRPr b="0" lang="en-US" sz="2000" spc="-1" strike="noStrike">
              <a:latin typeface="Arial"/>
            </a:endParaRPr>
          </a:p>
          <a:p>
            <a:r>
              <a:rPr b="0" lang="en-US" sz="2000" spc="-1" strike="noStrike">
                <a:latin typeface="Arial"/>
              </a:rPr>
              <a:t>general-purpose — full toolkit, multi-step work</a:t>
            </a:r>
            <a:endParaRPr b="0" lang="en-US" sz="2000" spc="-1" strike="noStrike">
              <a:latin typeface="Arial"/>
            </a:endParaRPr>
          </a:p>
          <a:p>
            <a:endParaRPr b="0" lang="en-US" sz="2000" spc="-1" strike="noStrike">
              <a:latin typeface="Arial"/>
            </a:endParaRPr>
          </a:p>
          <a:p>
            <a:r>
              <a:rPr b="0" lang="en-US" sz="2000" spc="-1" strike="noStrike">
                <a:latin typeface="Arial"/>
              </a:rPr>
              <a:t>Three ways to invoke</a:t>
            </a:r>
            <a:endParaRPr b="0" lang="en-US" sz="2000" spc="-1" strike="noStrike">
              <a:latin typeface="Arial"/>
            </a:endParaRPr>
          </a:p>
          <a:p>
            <a:endParaRPr b="0" lang="en-US" sz="2000" spc="-1" strike="noStrike">
              <a:latin typeface="Arial"/>
            </a:endParaRPr>
          </a:p>
          <a:p>
            <a:r>
              <a:rPr b="0" lang="en-US" sz="2000" spc="-1" strike="noStrike">
                <a:latin typeface="Arial"/>
              </a:rPr>
              <a:t>Auto — Claude delegates based on description</a:t>
            </a:r>
            <a:endParaRPr b="0" lang="en-US" sz="2000" spc="-1" strike="noStrike">
              <a:latin typeface="Arial"/>
            </a:endParaRPr>
          </a:p>
          <a:p>
            <a:endParaRPr b="0" lang="en-US" sz="2000" spc="-1" strike="noStrike">
              <a:latin typeface="Arial"/>
            </a:endParaRPr>
          </a:p>
          <a:p>
            <a:r>
              <a:rPr b="0" lang="en-US" sz="2000" spc="-1" strike="noStrike">
                <a:latin typeface="Arial"/>
              </a:rPr>
              <a:t>Explicit — @agent-name mention</a:t>
            </a:r>
            <a:endParaRPr b="0" lang="en-US" sz="2000" spc="-1" strike="noStrike">
              <a:latin typeface="Arial"/>
            </a:endParaRPr>
          </a:p>
          <a:p>
            <a:endParaRPr b="0" lang="en-US" sz="2000" spc="-1" strike="noStrike">
              <a:latin typeface="Arial"/>
            </a:endParaRPr>
          </a:p>
          <a:p>
            <a:r>
              <a:rPr b="0" lang="en-US" sz="2000" spc="-1" strike="noStrike">
                <a:latin typeface="Arial"/>
              </a:rPr>
              <a:t>Session-wide — claude --agent &lt;name&gt;</a:t>
            </a:r>
            <a:endParaRPr b="0" lang="en-US" sz="2000" spc="-1" strike="noStrike">
              <a:latin typeface="Arial"/>
            </a:endParaRPr>
          </a:p>
          <a:p>
            <a:endParaRPr b="0" lang="en-US" sz="2000" spc="-1" strike="noStrike">
              <a:latin typeface="Arial"/>
            </a:endParaRPr>
          </a:p>
          <a:p>
            <a:r>
              <a:rPr b="0" lang="en-US" sz="2000" spc="-1" strike="noStrike">
                <a:latin typeface="Arial"/>
              </a:rPr>
              <a:t>Foreground vs background</a:t>
            </a:r>
            <a:endParaRPr b="0" lang="en-US" sz="2000" spc="-1" strike="noStrike">
              <a:latin typeface="Arial"/>
            </a:endParaRPr>
          </a:p>
          <a:p>
            <a:endParaRPr b="0" lang="en-US" sz="2000" spc="-1" strike="noStrike">
              <a:latin typeface="Arial"/>
            </a:endParaRPr>
          </a:p>
          <a:p>
            <a:r>
              <a:rPr b="0" lang="en-US" sz="2000" spc="-1" strike="noStrike">
                <a:latin typeface="Arial"/>
              </a:rPr>
              <a:t>Foreground blocks main chat; background runs concurrent</a:t>
            </a:r>
            <a:endParaRPr b="0" lang="en-US" sz="2000" spc="-1" strike="noStrike">
              <a:latin typeface="Arial"/>
            </a:endParaRPr>
          </a:p>
          <a:p>
            <a:endParaRPr b="0" lang="en-US" sz="2000" spc="-1" strike="noStrike">
              <a:latin typeface="Arial"/>
            </a:endParaRPr>
          </a:p>
          <a:p>
            <a:r>
              <a:rPr b="0" lang="en-US" sz="2000" spc="-1" strike="noStrike">
                <a:latin typeface="Arial"/>
              </a:rPr>
              <a:t>Ctrl+B to background a running task</a:t>
            </a:r>
            <a:endParaRPr b="0" lang="en-US" sz="2000" spc="-1" strike="noStrike">
              <a:latin typeface="Arial"/>
            </a:endParaRPr>
          </a:p>
          <a:p>
            <a:endParaRPr b="0" lang="en-US" sz="2000" spc="-1" strike="noStrike">
              <a:latin typeface="Arial"/>
            </a:endParaRPr>
          </a:p>
          <a:p>
            <a:r>
              <a:rPr b="0" lang="en-US" sz="2000" spc="-1" strike="noStrike">
                <a:latin typeface="Arial"/>
              </a:rPr>
              <a:t>Superpowers</a:t>
            </a:r>
            <a:endParaRPr b="0" lang="en-US" sz="2000" spc="-1" strike="noStrike">
              <a:latin typeface="Arial"/>
            </a:endParaRPr>
          </a:p>
          <a:p>
            <a:endParaRPr b="0" lang="en-US" sz="2000" spc="-1" strike="noStrike">
              <a:latin typeface="Arial"/>
            </a:endParaRPr>
          </a:p>
          <a:p>
            <a:r>
              <a:rPr b="0" lang="en-US" sz="2000" spc="-1" strike="noStrike">
                <a:latin typeface="Arial"/>
              </a:rPr>
              <a:t>Preload skills into agents (skills: field)</a:t>
            </a:r>
            <a:endParaRPr b="0" lang="en-US" sz="2000" spc="-1" strike="noStrike">
              <a:latin typeface="Arial"/>
            </a:endParaRPr>
          </a:p>
          <a:p>
            <a:endParaRPr b="0" lang="en-US" sz="2000" spc="-1" strike="noStrike">
              <a:latin typeface="Arial"/>
            </a:endParaRPr>
          </a:p>
          <a:p>
            <a:r>
              <a:rPr b="0" lang="en-US" sz="2000" spc="-1" strike="noStrike">
                <a:latin typeface="Arial"/>
              </a:rPr>
              <a:t>Persistent memory across sessions (memory: user/project/local)</a:t>
            </a:r>
            <a:endParaRPr b="0" lang="en-US" sz="2000" spc="-1" strike="noStrike">
              <a:latin typeface="Arial"/>
            </a:endParaRPr>
          </a:p>
          <a:p>
            <a:endParaRPr b="0" lang="en-US" sz="2000" spc="-1" strike="noStrike">
              <a:latin typeface="Arial"/>
            </a:endParaRPr>
          </a:p>
          <a:p>
            <a:r>
              <a:rPr b="0" lang="en-US" sz="2000" spc="-1" strike="noStrike">
                <a:latin typeface="Arial"/>
              </a:rPr>
              <a:t>Scoped MCP servers (keep tools out of main context)</a:t>
            </a:r>
            <a:endParaRPr b="0" lang="en-US" sz="2000" spc="-1" strike="noStrike">
              <a:latin typeface="Arial"/>
            </a:endParaRPr>
          </a:p>
          <a:p>
            <a:endParaRPr b="0" lang="en-US" sz="2000" spc="-1" strike="noStrike">
              <a:latin typeface="Arial"/>
            </a:endParaRPr>
          </a:p>
          <a:p>
            <a:r>
              <a:rPr b="0" lang="en-US" sz="2000" spc="-1" strike="noStrike">
                <a:latin typeface="Arial"/>
              </a:rPr>
              <a:t>Lifecycle hooks (PreToolUse, PostToolUse, SubagentStop)</a:t>
            </a:r>
            <a:endParaRPr b="0" lang="en-US" sz="2000" spc="-1" strike="noStrike">
              <a:latin typeface="Arial"/>
            </a:endParaRPr>
          </a:p>
          <a:p>
            <a:endParaRPr b="0" lang="en-US" sz="2000" spc="-1" strike="noStrike">
              <a:latin typeface="Arial"/>
            </a:endParaRPr>
          </a:p>
          <a:p>
            <a:r>
              <a:rPr b="0" lang="en-US" sz="2000" spc="-1" strike="noStrike">
                <a:latin typeface="Arial"/>
              </a:rPr>
              <a:t>Frontmatter essentials (only name + description required)</a:t>
            </a:r>
            <a:endParaRPr b="0" lang="en-US" sz="2000" spc="-1" strike="noStrike">
              <a:latin typeface="Arial"/>
            </a:endParaRPr>
          </a:p>
          <a:p>
            <a:endParaRPr b="0" lang="en-US" sz="2000" spc="-1" strike="noStrike">
              <a:latin typeface="Arial"/>
            </a:endParaRPr>
          </a:p>
          <a:p>
            <a:r>
              <a:rPr b="0" lang="en-US" sz="2000" spc="-1" strike="noStrike">
                <a:latin typeface="Arial"/>
              </a:rPr>
              <a:t>Identity: name, description</a:t>
            </a:r>
            <a:endParaRPr b="0" lang="en-US" sz="2000" spc="-1" strike="noStrike">
              <a:latin typeface="Arial"/>
            </a:endParaRPr>
          </a:p>
          <a:p>
            <a:endParaRPr b="0" lang="en-US" sz="2000" spc="-1" strike="noStrike">
              <a:latin typeface="Arial"/>
            </a:endParaRPr>
          </a:p>
          <a:p>
            <a:r>
              <a:rPr b="0" lang="en-US" sz="2000" spc="-1" strike="noStrike">
                <a:latin typeface="Arial"/>
              </a:rPr>
              <a:t>Tools: tools, disallowedTools</a:t>
            </a:r>
            <a:endParaRPr b="0" lang="en-US" sz="2000" spc="-1" strike="noStrike">
              <a:latin typeface="Arial"/>
            </a:endParaRPr>
          </a:p>
          <a:p>
            <a:endParaRPr b="0" lang="en-US" sz="2000" spc="-1" strike="noStrike">
              <a:latin typeface="Arial"/>
            </a:endParaRPr>
          </a:p>
          <a:p>
            <a:r>
              <a:rPr b="0" lang="en-US" sz="2000" spc="-1" strike="noStrike">
                <a:latin typeface="Arial"/>
              </a:rPr>
              <a:t>Model: model, effort</a:t>
            </a:r>
            <a:endParaRPr b="0" lang="en-US" sz="2000" spc="-1" strike="noStrike">
              <a:latin typeface="Arial"/>
            </a:endParaRPr>
          </a:p>
          <a:p>
            <a:endParaRPr b="0" lang="en-US" sz="2000" spc="-1" strike="noStrike">
              <a:latin typeface="Arial"/>
            </a:endParaRPr>
          </a:p>
          <a:p>
            <a:r>
              <a:rPr b="0" lang="en-US" sz="2000" spc="-1" strike="noStrike">
                <a:latin typeface="Arial"/>
              </a:rPr>
              <a:t>Permissions: permissionMode, maxTurns</a:t>
            </a:r>
            <a:endParaRPr b="0" lang="en-US" sz="2000" spc="-1" strike="noStrike">
              <a:latin typeface="Arial"/>
            </a:endParaRPr>
          </a:p>
          <a:p>
            <a:endParaRPr b="0" lang="en-US" sz="2000" spc="-1" strike="noStrike">
              <a:latin typeface="Arial"/>
            </a:endParaRPr>
          </a:p>
          <a:p>
            <a:r>
              <a:rPr b="0" lang="en-US" sz="2000" spc="-1" strike="noStrike">
                <a:latin typeface="Arial"/>
              </a:rPr>
              <a:t>Context: skills, mcpServers, memory, isolation</a:t>
            </a:r>
            <a:endParaRPr b="0" lang="en-US" sz="2000" spc="-1" strike="noStrike">
              <a:latin typeface="Arial"/>
            </a:endParaRPr>
          </a:p>
          <a:p>
            <a:endParaRPr b="0" lang="en-US" sz="2000" spc="-1" strike="noStrike">
              <a:latin typeface="Arial"/>
            </a:endParaRPr>
          </a:p>
          <a:p>
            <a:r>
              <a:rPr b="0" lang="en-US" sz="2000" spc="-1" strike="noStrike">
                <a:latin typeface="Arial"/>
              </a:rPr>
              <a:t>Lifecycle: hooks, background, initialPrompt</a:t>
            </a:r>
            <a:endParaRPr b="0" lang="en-US" sz="2000" spc="-1" strike="noStrike">
              <a:latin typeface="Arial"/>
            </a:endParaRPr>
          </a:p>
          <a:p>
            <a:endParaRPr b="0" lang="en-US" sz="2000" spc="-1" strike="noStrike">
              <a:latin typeface="Arial"/>
            </a:endParaRPr>
          </a:p>
          <a:p>
            <a:r>
              <a:rPr b="0" lang="en-US" sz="2000" spc="-1" strike="noStrike">
                <a:latin typeface="Arial"/>
              </a:rPr>
              <a:t>Skills vs Subagents (the key distinction)</a:t>
            </a:r>
            <a:endParaRPr b="0" lang="en-US" sz="2000" spc="-1" strike="noStrike">
              <a:latin typeface="Arial"/>
            </a:endParaRPr>
          </a:p>
          <a:p>
            <a:endParaRPr b="0" lang="en-US" sz="2000" spc="-1" strike="noStrike">
              <a:latin typeface="Arial"/>
            </a:endParaRPr>
          </a:p>
          <a:p>
            <a:r>
              <a:rPr b="0" lang="en-US" sz="2000" spc="-1" strike="noStrike">
                <a:latin typeface="Arial"/>
              </a:rPr>
              <a:t>Skill = knowledge injected into main chat</a:t>
            </a:r>
            <a:endParaRPr b="0" lang="en-US" sz="2000" spc="-1" strike="noStrike">
              <a:latin typeface="Arial"/>
            </a:endParaRPr>
          </a:p>
          <a:p>
            <a:endParaRPr b="0" lang="en-US" sz="2000" spc="-1" strike="noStrike">
              <a:latin typeface="Arial"/>
            </a:endParaRPr>
          </a:p>
          <a:p>
            <a:r>
              <a:rPr b="0" lang="en-US" sz="2000" spc="-1" strike="noStrike">
                <a:latin typeface="Arial"/>
              </a:rPr>
              <a:t>Subagent = isolated worker that returns a summary</a:t>
            </a:r>
            <a:endParaRPr b="0" lang="en-US" sz="2000" spc="-1" strike="noStrike">
              <a:latin typeface="Arial"/>
            </a:endParaRPr>
          </a:p>
          <a:p>
            <a:endParaRPr b="0" lang="en-US" sz="2000" spc="-1" strike="noStrike">
              <a:latin typeface="Arial"/>
            </a:endParaRPr>
          </a:p>
          <a:p>
            <a:r>
              <a:rPr b="0" lang="en-US" sz="2000" spc="-1" strike="noStrike">
                <a:latin typeface="Arial"/>
              </a:rPr>
              <a:t>Skills when you need context; subagents when you don't</a:t>
            </a:r>
            <a:endParaRPr b="0" lang="en-US" sz="2000" spc="-1" strike="noStrike">
              <a:latin typeface="Arial"/>
            </a:endParaRPr>
          </a:p>
          <a:p>
            <a:endParaRPr b="0" lang="en-US" sz="2000" spc="-1" strike="noStrike">
              <a:latin typeface="Arial"/>
            </a:endParaRPr>
          </a:p>
          <a:p>
            <a:r>
              <a:rPr b="0" lang="en-US" sz="2000" spc="-1" strike="noStrike">
                <a:latin typeface="Arial"/>
              </a:rPr>
              <a:t>Closer</a:t>
            </a:r>
            <a:endParaRPr b="0" lang="en-US" sz="2000" spc="-1" strike="noStrike">
              <a:latin typeface="Arial"/>
            </a:endParaRPr>
          </a:p>
          <a:p>
            <a:endParaRPr b="0" lang="en-US" sz="2000" spc="-1" strike="noStrike">
              <a:latin typeface="Arial"/>
            </a:endParaRPr>
          </a:p>
          <a:p>
            <a:r>
              <a:rPr b="0" lang="en-US" sz="2000" spc="-1" strike="noStrike">
                <a:latin typeface="Arial"/>
              </a:rPr>
              <a:t>Minimal agent = name + description + system prompt</a:t>
            </a:r>
            <a:endParaRPr b="0" lang="en-US" sz="2000" spc="-1" strike="noStrike">
              <a:latin typeface="Arial"/>
            </a:endParaRPr>
          </a:p>
          <a:p>
            <a:endParaRPr b="0" lang="en-US" sz="2000" spc="-1" strike="noStrike">
              <a:latin typeface="Arial"/>
            </a:endParaRPr>
          </a:p>
          <a:p>
            <a:pPr marL="216000" indent="-216000">
              <a:lnSpc>
                <a:spcPct val="100000"/>
              </a:lnSpc>
              <a:buNone/>
            </a:pPr>
            <a:r>
              <a:rPr b="0" lang="en-US" sz="2000" spc="-1" strike="noStrike">
                <a:latin typeface="Arial"/>
              </a:rPr>
              <a:t>Best for verbose, self-contained tasks that return a summary</a:t>
            </a:r>
            <a:endParaRPr b="0" lang="en-US" sz="2000" spc="-1" strike="noStrike">
              <a:latin typeface="Arial"/>
            </a:endParaRPr>
          </a:p>
        </p:txBody>
      </p:sp>
      <p:sp>
        <p:nvSpPr>
          <p:cNvPr id="1163" name="PlaceHolder 3"/>
          <p:cNvSpPr>
            <a:spLocks noGrp="1"/>
          </p:cNvSpPr>
          <p:nvPr>
            <p:ph type="sldNum" idx="10"/>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EB1DAD08-E61B-4B09-9DDC-24F6837EAD3E}"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4" name="PlaceHolder 1"/>
          <p:cNvSpPr>
            <a:spLocks noGrp="1"/>
          </p:cNvSpPr>
          <p:nvPr>
            <p:ph type="sldImg"/>
          </p:nvPr>
        </p:nvSpPr>
        <p:spPr>
          <a:xfrm>
            <a:off x="685800" y="1143000"/>
            <a:ext cx="5486040" cy="3085920"/>
          </a:xfrm>
          <a:prstGeom prst="rect">
            <a:avLst/>
          </a:prstGeom>
          <a:ln w="0">
            <a:noFill/>
          </a:ln>
        </p:spPr>
      </p:sp>
      <p:sp>
        <p:nvSpPr>
          <p:cNvPr id="1165"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66" name="PlaceHolder 3"/>
          <p:cNvSpPr>
            <a:spLocks noGrp="1"/>
          </p:cNvSpPr>
          <p:nvPr>
            <p:ph type="sldNum" idx="11"/>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D9B1A885-7C45-4C5E-81EE-B2C7F1F9A2E7}"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7" name="PlaceHolder 1"/>
          <p:cNvSpPr>
            <a:spLocks noGrp="1"/>
          </p:cNvSpPr>
          <p:nvPr>
            <p:ph type="sldImg"/>
          </p:nvPr>
        </p:nvSpPr>
        <p:spPr>
          <a:xfrm>
            <a:off x="685800" y="1143000"/>
            <a:ext cx="5486040" cy="3085920"/>
          </a:xfrm>
          <a:prstGeom prst="rect">
            <a:avLst/>
          </a:prstGeom>
          <a:ln w="0">
            <a:noFill/>
          </a:ln>
        </p:spPr>
      </p:sp>
      <p:sp>
        <p:nvSpPr>
          <p:cNvPr id="1168" name="PlaceHolder 2"/>
          <p:cNvSpPr>
            <a:spLocks noGrp="1"/>
          </p:cNvSpPr>
          <p:nvPr>
            <p:ph type="body"/>
          </p:nvPr>
        </p:nvSpPr>
        <p:spPr>
          <a:xfrm>
            <a:off x="685800" y="4400640"/>
            <a:ext cx="5486040" cy="3600000"/>
          </a:xfrm>
          <a:prstGeom prst="rect">
            <a:avLst/>
          </a:prstGeom>
          <a:noFill/>
          <a:ln w="0">
            <a:noFill/>
          </a:ln>
        </p:spPr>
        <p:txBody>
          <a:bodyPr anchor="t">
            <a:noAutofit/>
          </a:bodyPr>
          <a:p>
            <a:r>
              <a:rPr b="0" lang="en-US" sz="2000" spc="-1" strike="noStrike">
                <a:latin typeface="Arial"/>
              </a:rPr>
              <a:t>Here we’re not just showing a development cycle — we’re showing a feedback system.</a:t>
            </a:r>
            <a:endParaRPr b="0" lang="en-US" sz="2000" spc="-1" strike="noStrike">
              <a:latin typeface="Arial"/>
            </a:endParaRPr>
          </a:p>
          <a:p>
            <a:endParaRPr b="0" lang="en-US" sz="2000" spc="-1" strike="noStrike">
              <a:latin typeface="Arial"/>
            </a:endParaRPr>
          </a:p>
          <a:p>
            <a:r>
              <a:rPr b="0" lang="en-US" sz="2000" spc="-1" strike="noStrike">
                <a:latin typeface="Arial"/>
              </a:rPr>
              <a:t>Claude Code follows a Plan → Code → Review → Refine loop, but the key differentiator is what happens in the Refine phase.</a:t>
            </a:r>
            <a:endParaRPr b="0" lang="en-US" sz="2000" spc="-1" strike="noStrike">
              <a:latin typeface="Arial"/>
            </a:endParaRPr>
          </a:p>
          <a:p>
            <a:endParaRPr b="0" lang="en-US" sz="2000" spc="-1" strike="noStrike">
              <a:latin typeface="Arial"/>
            </a:endParaRPr>
          </a:p>
          <a:p>
            <a:r>
              <a:rPr b="0" lang="en-US" sz="2000" spc="-1" strike="noStrike">
                <a:latin typeface="Arial"/>
              </a:rPr>
              <a:t>During Review, we identify issues — not just bugs, but also poor decisions, missing constraints, or unclear assumptions. Then in Refine, we don’t just fix the code — we update the system itself.</a:t>
            </a:r>
            <a:endParaRPr b="0" lang="en-US" sz="2000" spc="-1" strike="noStrike">
              <a:latin typeface="Arial"/>
            </a:endParaRPr>
          </a:p>
          <a:p>
            <a:endParaRPr b="0" lang="en-US" sz="2000" spc="-1" strike="noStrike">
              <a:latin typeface="Arial"/>
            </a:endParaRPr>
          </a:p>
          <a:p>
            <a:r>
              <a:rPr b="0" lang="en-US" sz="2000" spc="-1" strike="noStrike">
                <a:latin typeface="Arial"/>
              </a:rPr>
              <a:t>This includes improving the agent’s Skills, refining available commands, and updating the CLAUDE.md file, which acts as persistent guidance for future executions.</a:t>
            </a:r>
            <a:endParaRPr b="0" lang="en-US" sz="2000" spc="-1" strike="noStrike">
              <a:latin typeface="Arial"/>
            </a:endParaRPr>
          </a:p>
          <a:p>
            <a:endParaRPr b="0" lang="en-US" sz="2000" spc="-1" strike="noStrike">
              <a:latin typeface="Arial"/>
            </a:endParaRPr>
          </a:p>
          <a:p>
            <a:r>
              <a:rPr b="0" lang="en-US" sz="2000" spc="-1" strike="noStrike">
                <a:latin typeface="Arial"/>
              </a:rPr>
              <a:t>Over time, this creates a self-learning loop. Every mistake becomes a rule. Every issue improves future behavior.</a:t>
            </a:r>
            <a:endParaRPr b="0" lang="en-US" sz="2000" spc="-1" strike="noStrike">
              <a:latin typeface="Arial"/>
            </a:endParaRPr>
          </a:p>
          <a:p>
            <a:endParaRPr b="0" lang="en-US" sz="2000" spc="-1" strike="noStrike">
              <a:latin typeface="Arial"/>
            </a:endParaRPr>
          </a:p>
          <a:p>
            <a:pPr marL="216000" indent="-216000">
              <a:lnSpc>
                <a:spcPct val="100000"/>
              </a:lnSpc>
              <a:buNone/>
            </a:pPr>
            <a:r>
              <a:rPr b="0" lang="en-US" sz="2000" spc="-1" strike="noStrike">
                <a:latin typeface="Arial"/>
              </a:rPr>
              <a:t>So instead of repeatedly making the same mistakes, the agent evolves — becoming more aligned, more predictable, and more effective with each iteration.</a:t>
            </a:r>
            <a:endParaRPr b="0" lang="en-US" sz="2000" spc="-1" strike="noStrike">
              <a:latin typeface="Arial"/>
            </a:endParaRPr>
          </a:p>
        </p:txBody>
      </p:sp>
      <p:sp>
        <p:nvSpPr>
          <p:cNvPr id="1169" name="PlaceHolder 3"/>
          <p:cNvSpPr>
            <a:spLocks noGrp="1"/>
          </p:cNvSpPr>
          <p:nvPr>
            <p:ph type="sldNum" idx="12"/>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0A7DAB13-57FA-48EA-9F3D-8A139AE557D6}"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0" name="PlaceHolder 1"/>
          <p:cNvSpPr>
            <a:spLocks noGrp="1"/>
          </p:cNvSpPr>
          <p:nvPr>
            <p:ph type="sldImg"/>
          </p:nvPr>
        </p:nvSpPr>
        <p:spPr>
          <a:xfrm>
            <a:off x="685800" y="1143000"/>
            <a:ext cx="5486040" cy="3085920"/>
          </a:xfrm>
          <a:prstGeom prst="rect">
            <a:avLst/>
          </a:prstGeom>
          <a:ln w="0">
            <a:noFill/>
          </a:ln>
        </p:spPr>
      </p:sp>
      <p:sp>
        <p:nvSpPr>
          <p:cNvPr id="1171"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72" name="PlaceHolder 3"/>
          <p:cNvSpPr>
            <a:spLocks noGrp="1"/>
          </p:cNvSpPr>
          <p:nvPr>
            <p:ph type="sldNum" idx="13"/>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581DCCE3-E4E8-4977-BB2E-1E94864B9A2E}"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3" name="PlaceHolder 1"/>
          <p:cNvSpPr>
            <a:spLocks noGrp="1"/>
          </p:cNvSpPr>
          <p:nvPr>
            <p:ph type="sldImg"/>
          </p:nvPr>
        </p:nvSpPr>
        <p:spPr>
          <a:xfrm>
            <a:off x="685800" y="1143000"/>
            <a:ext cx="5486040" cy="3085920"/>
          </a:xfrm>
          <a:prstGeom prst="rect">
            <a:avLst/>
          </a:prstGeom>
          <a:ln w="0">
            <a:noFill/>
          </a:ln>
        </p:spPr>
      </p:sp>
      <p:sp>
        <p:nvSpPr>
          <p:cNvPr id="1174"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75" name="PlaceHolder 3"/>
          <p:cNvSpPr>
            <a:spLocks noGrp="1"/>
          </p:cNvSpPr>
          <p:nvPr>
            <p:ph type="sldNum" idx="14"/>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809B0917-4694-40A0-B021-BA486F53AC3C}"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6" name="PlaceHolder 1"/>
          <p:cNvSpPr>
            <a:spLocks noGrp="1"/>
          </p:cNvSpPr>
          <p:nvPr>
            <p:ph type="sldImg"/>
          </p:nvPr>
        </p:nvSpPr>
        <p:spPr>
          <a:xfrm>
            <a:off x="685800" y="1143000"/>
            <a:ext cx="5486040" cy="3085920"/>
          </a:xfrm>
          <a:prstGeom prst="rect">
            <a:avLst/>
          </a:prstGeom>
          <a:ln w="0">
            <a:noFill/>
          </a:ln>
        </p:spPr>
      </p:sp>
      <p:sp>
        <p:nvSpPr>
          <p:cNvPr id="1177"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216000">
              <a:lnSpc>
                <a:spcPct val="100000"/>
              </a:lnSpc>
              <a:buNone/>
            </a:pPr>
            <a:r>
              <a:rPr b="0" lang="en-US" sz="2000" spc="-1" strike="noStrike">
                <a:latin typeface="Arial"/>
              </a:rPr>
              <a:t>https://claude.com/plugins/superpowers</a:t>
            </a:r>
            <a:endParaRPr b="0" lang="en-US" sz="2000" spc="-1" strike="noStrike">
              <a:latin typeface="Arial"/>
            </a:endParaRPr>
          </a:p>
        </p:txBody>
      </p:sp>
      <p:sp>
        <p:nvSpPr>
          <p:cNvPr id="1178" name="PlaceHolder 3"/>
          <p:cNvSpPr>
            <a:spLocks noGrp="1"/>
          </p:cNvSpPr>
          <p:nvPr>
            <p:ph type="sldNum" idx="15"/>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F4839220-AD02-4739-B34F-2601EE8F79C0}"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9" name="PlaceHolder 1"/>
          <p:cNvSpPr>
            <a:spLocks noGrp="1"/>
          </p:cNvSpPr>
          <p:nvPr>
            <p:ph type="sldImg"/>
          </p:nvPr>
        </p:nvSpPr>
        <p:spPr>
          <a:xfrm>
            <a:off x="685800" y="1143000"/>
            <a:ext cx="5486040" cy="3085920"/>
          </a:xfrm>
          <a:prstGeom prst="rect">
            <a:avLst/>
          </a:prstGeom>
          <a:ln w="0">
            <a:noFill/>
          </a:ln>
        </p:spPr>
      </p:sp>
      <p:sp>
        <p:nvSpPr>
          <p:cNvPr id="1180"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81" name="PlaceHolder 3"/>
          <p:cNvSpPr>
            <a:spLocks noGrp="1"/>
          </p:cNvSpPr>
          <p:nvPr>
            <p:ph type="sldNum" idx="16"/>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5CCC96A2-9BD4-4AC0-B56B-A9D68685EA61}"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2" name="PlaceHolder 1"/>
          <p:cNvSpPr>
            <a:spLocks noGrp="1"/>
          </p:cNvSpPr>
          <p:nvPr>
            <p:ph type="sldImg"/>
          </p:nvPr>
        </p:nvSpPr>
        <p:spPr>
          <a:xfrm>
            <a:off x="685800" y="1143000"/>
            <a:ext cx="5486040" cy="3085920"/>
          </a:xfrm>
          <a:prstGeom prst="rect">
            <a:avLst/>
          </a:prstGeom>
          <a:ln w="0">
            <a:noFill/>
          </a:ln>
        </p:spPr>
      </p:sp>
      <p:sp>
        <p:nvSpPr>
          <p:cNvPr id="1183"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84" name="PlaceHolder 3"/>
          <p:cNvSpPr>
            <a:spLocks noGrp="1"/>
          </p:cNvSpPr>
          <p:nvPr>
            <p:ph type="sldNum" idx="17"/>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7BEEE154-E706-4779-882E-A7F53AE543C3}"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5" name="PlaceHolder 1"/>
          <p:cNvSpPr>
            <a:spLocks noGrp="1"/>
          </p:cNvSpPr>
          <p:nvPr>
            <p:ph type="sldImg"/>
          </p:nvPr>
        </p:nvSpPr>
        <p:spPr>
          <a:xfrm>
            <a:off x="685800" y="1143000"/>
            <a:ext cx="5486040" cy="3085920"/>
          </a:xfrm>
          <a:prstGeom prst="rect">
            <a:avLst/>
          </a:prstGeom>
          <a:ln w="0">
            <a:noFill/>
          </a:ln>
        </p:spPr>
      </p:sp>
      <p:sp>
        <p:nvSpPr>
          <p:cNvPr id="1186" name="PlaceHolder 2"/>
          <p:cNvSpPr>
            <a:spLocks noGrp="1"/>
          </p:cNvSpPr>
          <p:nvPr>
            <p:ph type="body"/>
          </p:nvPr>
        </p:nvSpPr>
        <p:spPr>
          <a:xfrm>
            <a:off x="685800" y="4400640"/>
            <a:ext cx="5486040" cy="3600000"/>
          </a:xfrm>
          <a:prstGeom prst="rect">
            <a:avLst/>
          </a:prstGeom>
          <a:noFill/>
          <a:ln w="0">
            <a:noFill/>
          </a:ln>
        </p:spPr>
        <p:txBody>
          <a:bodyPr anchor="t">
            <a:noAutofit/>
          </a:bodyPr>
          <a:p>
            <a:r>
              <a:rPr b="0" lang="en-US" sz="2000" spc="-1" strike="noStrike">
                <a:latin typeface="Arial"/>
              </a:rPr>
              <a:t>Persistent memory across sessions Claude Code forgets everything between sessions — Steve Yegge calls this the "50 First Dates" problem. Beads gives the agent structured, persistent memory that lives in git alongside your code, so yesterday's work, decisions, and progress are still there tomorrow.</a:t>
            </a:r>
            <a:endParaRPr b="0" lang="en-US" sz="2000" spc="-1" strike="noStrike">
              <a:latin typeface="Arial"/>
            </a:endParaRPr>
          </a:p>
          <a:p>
            <a:endParaRPr b="0" lang="en-US" sz="2000" spc="-1" strike="noStrike">
              <a:latin typeface="Arial"/>
            </a:endParaRPr>
          </a:p>
          <a:p>
            <a:r>
              <a:rPr b="0" lang="en-US" sz="2000" spc="-1" strike="noStrike">
                <a:latin typeface="Arial"/>
              </a:rPr>
              <a:t>Dependency-aware "ready" task queue Most task systems hand the agent a flat list. Beads tracks dependencies between tasks and exposes a bd ready command that only returns work with no unresolved blockers. Claude picks from that list and nothing else — no wasted effort on blocked work, no guessing what to do next.</a:t>
            </a:r>
            <a:endParaRPr b="0" lang="en-US" sz="2000" spc="-1" strike="noStrike">
              <a:latin typeface="Arial"/>
            </a:endParaRPr>
          </a:p>
          <a:p>
            <a:endParaRPr b="0" lang="en-US" sz="2000" spc="-1" strike="noStrike">
              <a:latin typeface="Arial"/>
            </a:endParaRPr>
          </a:p>
          <a:p>
            <a:r>
              <a:rPr b="0" lang="en-US" sz="2000" spc="-1" strike="noStrike">
                <a:latin typeface="Arial"/>
              </a:rPr>
              <a:t>Git-native, zero-conflict tracking Issues are stored as JSONL files in .beads/, versioned and merged like code. Tasks use hash-based IDs (e.g., bd-a1b2) instead of sequential numbers, which prevents merge collisions when multiple agents or branches create tasks in parallel. No central server — git IS the database.</a:t>
            </a:r>
            <a:endParaRPr b="0" lang="en-US" sz="2000" spc="-1" strike="noStrike">
              <a:latin typeface="Arial"/>
            </a:endParaRPr>
          </a:p>
          <a:p>
            <a:endParaRPr b="0" lang="en-US" sz="2000" spc="-1" strike="noStrike">
              <a:latin typeface="Arial"/>
            </a:endParaRPr>
          </a:p>
          <a:p>
            <a:r>
              <a:rPr b="0" lang="en-US" sz="2000" spc="-1" strike="noStrike">
                <a:latin typeface="Arial"/>
              </a:rPr>
              <a:t>Multi-agent orchestration with worktrees Beads pairs naturally with Claude Code's multi-agent patterns. Each task gets its own isolated git worktree (.worktrees/bd-{ID}/), so a supervisor agent can implement a fix without touching main. Multiple agents can work in parallel without stepping on each other, and every change is traceable back to a specific bead.</a:t>
            </a:r>
            <a:endParaRPr b="0" lang="en-US" sz="2000" spc="-1" strike="noStrike">
              <a:latin typeface="Arial"/>
            </a:endParaRPr>
          </a:p>
          <a:p>
            <a:endParaRPr b="0" lang="en-US" sz="2000" spc="-1" strike="noStrike">
              <a:latin typeface="Arial"/>
            </a:endParaRPr>
          </a:p>
          <a:p>
            <a:pPr marL="216000" indent="-216000">
              <a:lnSpc>
                <a:spcPct val="100000"/>
              </a:lnSpc>
              <a:buNone/>
            </a:pPr>
            <a:r>
              <a:rPr b="0" lang="en-US" sz="2000" spc="-1" strike="noStrike">
                <a:latin typeface="Arial"/>
              </a:rPr>
              <a:t>Context compaction / memory decay As projects grow, closed issues pile up and eat context window. Beads supports "agentic memory decay": after ~30 days, closed tasks are semantically summarized by the agent, keeping the essential context but shrinking the footprint. Originals remain recoverable from git history if you ever need them.</a:t>
            </a:r>
            <a:endParaRPr b="0" lang="en-US" sz="2000" spc="-1" strike="noStrike">
              <a:latin typeface="Arial"/>
            </a:endParaRPr>
          </a:p>
        </p:txBody>
      </p:sp>
      <p:sp>
        <p:nvSpPr>
          <p:cNvPr id="1187" name="PlaceHolder 3"/>
          <p:cNvSpPr>
            <a:spLocks noGrp="1"/>
          </p:cNvSpPr>
          <p:nvPr>
            <p:ph type="sldNum" idx="18"/>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EE70501A-55E8-47CF-8F0A-683BDE367A61}"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8" name="PlaceHolder 1"/>
          <p:cNvSpPr>
            <a:spLocks noGrp="1"/>
          </p:cNvSpPr>
          <p:nvPr>
            <p:ph type="sldImg"/>
          </p:nvPr>
        </p:nvSpPr>
        <p:spPr>
          <a:xfrm>
            <a:off x="685800" y="1143000"/>
            <a:ext cx="5486040" cy="3085920"/>
          </a:xfrm>
          <a:prstGeom prst="rect">
            <a:avLst/>
          </a:prstGeom>
          <a:ln w="0">
            <a:noFill/>
          </a:ln>
        </p:spPr>
      </p:sp>
      <p:sp>
        <p:nvSpPr>
          <p:cNvPr id="1189"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90" name="PlaceHolder 3"/>
          <p:cNvSpPr>
            <a:spLocks noGrp="1"/>
          </p:cNvSpPr>
          <p:nvPr>
            <p:ph type="sldNum" idx="19"/>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4A7635E5-E91C-4A80-91A1-F17EC6BE06B1}"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1" name="PlaceHolder 1"/>
          <p:cNvSpPr>
            <a:spLocks noGrp="1"/>
          </p:cNvSpPr>
          <p:nvPr>
            <p:ph type="sldImg"/>
          </p:nvPr>
        </p:nvSpPr>
        <p:spPr>
          <a:xfrm>
            <a:off x="685800" y="1143000"/>
            <a:ext cx="5486040" cy="3085920"/>
          </a:xfrm>
          <a:prstGeom prst="rect">
            <a:avLst/>
          </a:prstGeom>
          <a:ln w="0">
            <a:noFill/>
          </a:ln>
        </p:spPr>
      </p:sp>
      <p:sp>
        <p:nvSpPr>
          <p:cNvPr id="1192"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93" name="PlaceHolder 3"/>
          <p:cNvSpPr>
            <a:spLocks noGrp="1"/>
          </p:cNvSpPr>
          <p:nvPr>
            <p:ph type="sldNum" idx="20"/>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D79FF30A-C6A2-4990-889B-F9E73E20D58F}"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4" name="PlaceHolder 1"/>
          <p:cNvSpPr>
            <a:spLocks noGrp="1"/>
          </p:cNvSpPr>
          <p:nvPr>
            <p:ph type="sldImg"/>
          </p:nvPr>
        </p:nvSpPr>
        <p:spPr>
          <a:xfrm>
            <a:off x="685800" y="1143000"/>
            <a:ext cx="5486040" cy="3085920"/>
          </a:xfrm>
          <a:prstGeom prst="rect">
            <a:avLst/>
          </a:prstGeom>
          <a:ln w="0">
            <a:noFill/>
          </a:ln>
        </p:spPr>
      </p:sp>
      <p:sp>
        <p:nvSpPr>
          <p:cNvPr id="1195"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196" name="PlaceHolder 3"/>
          <p:cNvSpPr>
            <a:spLocks noGrp="1"/>
          </p:cNvSpPr>
          <p:nvPr>
            <p:ph type="sldNum" idx="21"/>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201C62AF-84EC-4FF1-B479-4BCC715349CD}"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7" name="PlaceHolder 1"/>
          <p:cNvSpPr>
            <a:spLocks noGrp="1"/>
          </p:cNvSpPr>
          <p:nvPr>
            <p:ph type="sldImg"/>
          </p:nvPr>
        </p:nvSpPr>
        <p:spPr>
          <a:xfrm>
            <a:off x="685800" y="1143000"/>
            <a:ext cx="5486040" cy="3085920"/>
          </a:xfrm>
          <a:prstGeom prst="rect">
            <a:avLst/>
          </a:prstGeom>
          <a:ln w="0">
            <a:noFill/>
          </a:ln>
        </p:spPr>
      </p:sp>
      <p:sp>
        <p:nvSpPr>
          <p:cNvPr id="1198"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216000">
              <a:lnSpc>
                <a:spcPct val="100000"/>
              </a:lnSpc>
              <a:buNone/>
            </a:pPr>
            <a:r>
              <a:rPr b="0" lang="en-US" sz="2000" spc="-1" strike="noStrike">
                <a:latin typeface="Arial"/>
              </a:rPr>
              <a:t>https://worca.dev/https://github.com/SinishaDjukic/worca-cc</a:t>
            </a:r>
            <a:endParaRPr b="0" lang="en-US" sz="2000" spc="-1" strike="noStrike">
              <a:latin typeface="Arial"/>
            </a:endParaRPr>
          </a:p>
        </p:txBody>
      </p:sp>
      <p:sp>
        <p:nvSpPr>
          <p:cNvPr id="1199" name="PlaceHolder 3"/>
          <p:cNvSpPr>
            <a:spLocks noGrp="1"/>
          </p:cNvSpPr>
          <p:nvPr>
            <p:ph type="sldNum" idx="22"/>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211E5357-5D13-4383-8C33-3A5C9A0BA7A7}"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0" name="PlaceHolder 1"/>
          <p:cNvSpPr>
            <a:spLocks noGrp="1"/>
          </p:cNvSpPr>
          <p:nvPr>
            <p:ph type="sldImg"/>
          </p:nvPr>
        </p:nvSpPr>
        <p:spPr>
          <a:xfrm>
            <a:off x="685800" y="1143000"/>
            <a:ext cx="5486040" cy="3085920"/>
          </a:xfrm>
          <a:prstGeom prst="rect">
            <a:avLst/>
          </a:prstGeom>
          <a:ln w="0">
            <a:noFill/>
          </a:ln>
        </p:spPr>
      </p:sp>
      <p:sp>
        <p:nvSpPr>
          <p:cNvPr id="1201"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202" name="PlaceHolder 3"/>
          <p:cNvSpPr>
            <a:spLocks noGrp="1"/>
          </p:cNvSpPr>
          <p:nvPr>
            <p:ph type="sldNum" idx="23"/>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5B4BECB9-8573-41B0-A137-FD0326660C15}"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3" name="PlaceHolder 1"/>
          <p:cNvSpPr>
            <a:spLocks noGrp="1"/>
          </p:cNvSpPr>
          <p:nvPr>
            <p:ph type="sldImg"/>
          </p:nvPr>
        </p:nvSpPr>
        <p:spPr>
          <a:xfrm>
            <a:off x="685800" y="1143000"/>
            <a:ext cx="5486040" cy="3085920"/>
          </a:xfrm>
          <a:prstGeom prst="rect">
            <a:avLst/>
          </a:prstGeom>
          <a:ln w="0">
            <a:noFill/>
          </a:ln>
        </p:spPr>
      </p:sp>
      <p:sp>
        <p:nvSpPr>
          <p:cNvPr id="1204" name="PlaceHolder 2"/>
          <p:cNvSpPr>
            <a:spLocks noGrp="1"/>
          </p:cNvSpPr>
          <p:nvPr>
            <p:ph type="body"/>
          </p:nvPr>
        </p:nvSpPr>
        <p:spPr>
          <a:xfrm>
            <a:off x="685800" y="4400640"/>
            <a:ext cx="5486040" cy="3600000"/>
          </a:xfrm>
          <a:prstGeom prst="rect">
            <a:avLst/>
          </a:prstGeom>
          <a:noFill/>
          <a:ln w="0">
            <a:noFill/>
          </a:ln>
        </p:spPr>
        <p:txBody>
          <a:bodyPr anchor="t">
            <a:noAutofit/>
          </a:bodyPr>
          <a:p>
            <a:pPr marL="216000" indent="-216000">
              <a:lnSpc>
                <a:spcPct val="100000"/>
              </a:lnSpc>
              <a:buNone/>
            </a:pPr>
            <a:r>
              <a:rPr b="0" lang="en-US" sz="2000" spc="-1" strike="noStrike">
                <a:latin typeface="Arial"/>
              </a:rPr>
              <a:t>Rename your big plan/impl sessions.Add in the status line helper info.https://github.com/rtk-ai/rtk</a:t>
            </a:r>
            <a:endParaRPr b="0" lang="en-US" sz="2000" spc="-1" strike="noStrike">
              <a:latin typeface="Arial"/>
            </a:endParaRPr>
          </a:p>
        </p:txBody>
      </p:sp>
      <p:sp>
        <p:nvSpPr>
          <p:cNvPr id="1205" name="PlaceHolder 3"/>
          <p:cNvSpPr>
            <a:spLocks noGrp="1"/>
          </p:cNvSpPr>
          <p:nvPr>
            <p:ph type="sldNum" idx="24"/>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DA3A3F76-4512-45E3-AF7F-05DFDCD6D12F}"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6" name="PlaceHolder 1"/>
          <p:cNvSpPr>
            <a:spLocks noGrp="1"/>
          </p:cNvSpPr>
          <p:nvPr>
            <p:ph type="sldImg"/>
          </p:nvPr>
        </p:nvSpPr>
        <p:spPr>
          <a:xfrm>
            <a:off x="685800" y="1143000"/>
            <a:ext cx="5486040" cy="3085920"/>
          </a:xfrm>
          <a:prstGeom prst="rect">
            <a:avLst/>
          </a:prstGeom>
          <a:ln w="0">
            <a:noFill/>
          </a:ln>
        </p:spPr>
      </p:sp>
      <p:sp>
        <p:nvSpPr>
          <p:cNvPr id="1207"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208" name="PlaceHolder 3"/>
          <p:cNvSpPr>
            <a:spLocks noGrp="1"/>
          </p:cNvSpPr>
          <p:nvPr>
            <p:ph type="sldNum" idx="25"/>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547204A0-F257-45E4-A5B2-35E8BD3139E0}" type="slidenum">
              <a:rPr b="0" lang="en-US" sz="1200" spc="-1" strike="noStrike">
                <a:latin typeface="Times New Roman"/>
              </a:rPr>
              <a:t>&lt;number&gt;</a:t>
            </a:fld>
            <a:endParaRPr b="0" lang="en-US" sz="1200" spc="-1" strike="noStrike">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9" name="PlaceHolder 1"/>
          <p:cNvSpPr>
            <a:spLocks noGrp="1"/>
          </p:cNvSpPr>
          <p:nvPr>
            <p:ph type="sldImg"/>
          </p:nvPr>
        </p:nvSpPr>
        <p:spPr>
          <a:xfrm>
            <a:off x="685800" y="1143000"/>
            <a:ext cx="5486040" cy="3085920"/>
          </a:xfrm>
          <a:prstGeom prst="rect">
            <a:avLst/>
          </a:prstGeom>
          <a:ln w="0">
            <a:noFill/>
          </a:ln>
        </p:spPr>
      </p:sp>
      <p:sp>
        <p:nvSpPr>
          <p:cNvPr id="1210" name="PlaceHolder 2"/>
          <p:cNvSpPr>
            <a:spLocks noGrp="1"/>
          </p:cNvSpPr>
          <p:nvPr>
            <p:ph type="body"/>
          </p:nvPr>
        </p:nvSpPr>
        <p:spPr>
          <a:xfrm>
            <a:off x="685800" y="4400640"/>
            <a:ext cx="5486040" cy="3600000"/>
          </a:xfrm>
          <a:prstGeom prst="rect">
            <a:avLst/>
          </a:prstGeom>
          <a:noFill/>
          <a:ln w="0">
            <a:noFill/>
          </a:ln>
        </p:spPr>
        <p:txBody>
          <a:bodyPr anchor="t">
            <a:noAutofit/>
          </a:bodyPr>
          <a:p>
            <a:endParaRPr b="0" lang="en-US" sz="2000" spc="-1" strike="noStrike">
              <a:latin typeface="Arial"/>
            </a:endParaRPr>
          </a:p>
        </p:txBody>
      </p:sp>
      <p:sp>
        <p:nvSpPr>
          <p:cNvPr id="1211" name="PlaceHolder 3"/>
          <p:cNvSpPr>
            <a:spLocks noGrp="1"/>
          </p:cNvSpPr>
          <p:nvPr>
            <p:ph type="sldNum" idx="26"/>
          </p:nvPr>
        </p:nvSpPr>
        <p:spPr>
          <a:xfrm>
            <a:off x="3884760" y="8685360"/>
            <a:ext cx="2971440" cy="458280"/>
          </a:xfrm>
          <a:prstGeom prst="rect">
            <a:avLst/>
          </a:prstGeom>
          <a:noFill/>
          <a:ln w="0">
            <a:noFill/>
          </a:ln>
        </p:spPr>
        <p:txBody>
          <a:bodyPr anchor="b">
            <a:noAutofit/>
          </a:bodyPr>
          <a:lstStyle>
            <a:lvl1pPr algn="r">
              <a:lnSpc>
                <a:spcPct val="100000"/>
              </a:lnSpc>
              <a:buNone/>
              <a:defRPr b="0" lang="en-US" sz="1200" spc="-1" strike="noStrike">
                <a:latin typeface="Times New Roman"/>
              </a:defRPr>
            </a:lvl1pPr>
          </a:lstStyle>
          <a:p>
            <a:pPr algn="r">
              <a:lnSpc>
                <a:spcPct val="100000"/>
              </a:lnSpc>
              <a:buNone/>
            </a:pPr>
            <a:fld id="{839D5F29-2E34-4652-B4EE-9A0D90CD58EF}" type="slidenum">
              <a:rPr b="0" lang="en-US" sz="1200" spc="-1" strike="noStrike">
                <a:latin typeface="Times New Roman"/>
              </a:rPr>
              <a:t>&lt;number&gt;</a:t>
            </a:fld>
            <a:endParaRPr b="0" lang="en-US"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3.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4.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7.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8.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9.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0.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5.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8.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9.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0.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1.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7.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8.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9.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0.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1.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2.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4.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5.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6.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5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8.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9.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0.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1.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2.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3.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5.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6.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7.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8.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69.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0.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1.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2.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3.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4.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6.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7.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8.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79.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80.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81.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2.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3.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4.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5.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7.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8.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89.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0.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1.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2.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93.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4.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5.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6.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8.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99.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0.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1.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2.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3.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4.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205.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6.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7.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09.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0.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1.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2.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3.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4.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5.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6.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217.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18.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0.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1.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2.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3.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4.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5.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6.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7.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8.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29.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1.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2.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3.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4.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5.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6.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7.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8.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39.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4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4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42.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43.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44.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45.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46.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47.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48.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49.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50.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5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52.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53.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54.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55.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56.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57.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58.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59.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60.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61.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6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63.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64.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65.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66.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67.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68.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69.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70.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71.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72.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7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74.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75.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76.xml.rels><?xml version="1.0" encoding="UTF-8"?>
<Relationships xmlns="http://schemas.openxmlformats.org/package/2006/relationships"><Relationship Id="rId1" Type="http://schemas.openxmlformats.org/officeDocument/2006/relationships/slideMaster" Target="../slideMasters/slideMaster2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9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9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0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0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0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0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0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0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0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1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1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1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1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1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1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1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1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1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2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2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2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3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3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3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3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3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3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4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4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4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4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4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4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4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5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5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5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5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5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5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5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5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5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6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6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6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7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7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7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7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7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7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8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8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8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8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8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8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8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9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9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9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19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9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9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9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9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19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0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0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0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0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1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1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1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1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1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1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1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1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2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2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2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2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2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2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2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3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3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3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3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3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3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3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3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3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4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4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4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4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4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5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5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5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5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5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5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5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5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6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6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6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6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6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6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6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7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7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7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7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7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7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7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7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7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7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8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8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8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8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8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8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9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9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9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9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9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9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9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29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29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0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0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0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0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0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0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0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0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1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1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1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1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1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1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1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1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1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2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2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2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2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2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2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3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3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3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3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3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3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3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3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3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3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4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4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4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4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4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4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4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4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4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4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5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5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5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5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5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5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5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5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5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6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6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6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6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6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6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7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7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7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7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7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7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7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7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7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7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8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8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8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8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8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8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8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8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8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8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9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9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9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9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39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9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9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9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9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39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0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0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0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0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0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1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1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1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1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1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1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1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1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1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2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2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2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2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2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2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2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2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2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2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3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3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3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3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3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3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3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3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3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3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4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4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4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5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5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5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5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5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5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5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5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5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5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6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6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6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6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6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6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6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6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6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6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7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7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7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7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7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7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7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7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7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7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8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8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8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8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8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9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9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9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9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9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9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49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49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0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0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0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0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0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0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0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0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0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0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1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1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1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1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1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1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1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1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1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2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2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2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2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2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2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3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3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3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3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3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3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3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3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4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4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4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4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4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4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4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4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4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4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5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5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5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5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5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5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5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5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5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5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6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6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6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6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6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6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7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7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7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7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7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7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7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7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7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7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8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8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8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8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8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8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8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8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8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8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9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9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9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9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59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9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9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9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9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59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0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0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0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0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0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0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1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1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1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1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1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1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1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1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1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2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2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2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2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2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2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2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2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2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2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3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3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3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3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3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3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3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3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3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3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4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4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4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4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4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4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5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1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5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1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5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5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5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5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5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5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5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5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6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6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6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6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6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6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6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6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6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6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7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7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7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7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7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7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7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7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7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7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8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8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8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8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8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8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9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9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2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9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9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9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9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9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9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69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69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0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0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0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0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0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0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0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0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0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1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1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1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1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1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1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1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1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1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2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2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2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2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2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2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3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3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2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73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73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3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3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3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3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3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3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4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4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4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4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4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4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4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4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4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4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5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5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5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5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5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5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5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5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5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6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6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6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6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6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6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7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7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2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77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77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7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7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7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77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7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7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8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8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8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8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8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8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8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8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8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8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9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9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9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9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79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9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9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9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9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79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0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0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0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0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0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0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1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1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2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1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1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1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1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1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1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1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2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82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2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2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2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82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2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2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82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2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3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3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3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3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3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3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3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3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3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3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4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4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4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4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4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4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5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5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2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5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5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5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5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5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5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5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5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6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86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6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6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6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86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6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6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86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6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7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7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7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7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7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7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7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7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7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7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84"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85" name="PlaceHolder 2"/>
          <p:cNvSpPr>
            <a:spLocks noGrp="1"/>
          </p:cNvSpPr>
          <p:nvPr>
            <p:ph type="subTitle"/>
          </p:nvPr>
        </p:nvSpPr>
        <p:spPr>
          <a:xfrm>
            <a:off x="731520" y="1925640"/>
            <a:ext cx="13167000" cy="47725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86"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87" name="PlaceHolder 2"/>
          <p:cNvSpPr>
            <a:spLocks noGrp="1"/>
          </p:cNvSpPr>
          <p:nvPr>
            <p:ph/>
          </p:nvPr>
        </p:nvSpPr>
        <p:spPr>
          <a:xfrm>
            <a:off x="731520" y="1925640"/>
            <a:ext cx="1316700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8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89"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90"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9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Tree>
  </p:cSld>
</p:sldLayout>
</file>

<file path=ppt/slideLayouts/slideLayout2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92" name="PlaceHolder 1"/>
          <p:cNvSpPr>
            <a:spLocks noGrp="1"/>
          </p:cNvSpPr>
          <p:nvPr>
            <p:ph type="subTitle"/>
          </p:nvPr>
        </p:nvSpPr>
        <p:spPr>
          <a:xfrm>
            <a:off x="731520" y="328320"/>
            <a:ext cx="13167000" cy="636912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2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9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94"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95" name="PlaceHolder 3"/>
          <p:cNvSpPr>
            <a:spLocks noGrp="1"/>
          </p:cNvSpPr>
          <p:nvPr>
            <p:ph/>
          </p:nvPr>
        </p:nvSpPr>
        <p:spPr>
          <a:xfrm>
            <a:off x="747828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96"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97"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898" name="PlaceHolder 2"/>
          <p:cNvSpPr>
            <a:spLocks noGrp="1"/>
          </p:cNvSpPr>
          <p:nvPr>
            <p:ph/>
          </p:nvPr>
        </p:nvSpPr>
        <p:spPr>
          <a:xfrm>
            <a:off x="731520" y="1925640"/>
            <a:ext cx="6425280" cy="477252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899"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00" name="PlaceHolder 4"/>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01"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902"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03"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04" name="PlaceHolder 4"/>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05"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906" name="PlaceHolder 2"/>
          <p:cNvSpPr>
            <a:spLocks noGrp="1"/>
          </p:cNvSpPr>
          <p:nvPr>
            <p:ph/>
          </p:nvPr>
        </p:nvSpPr>
        <p:spPr>
          <a:xfrm>
            <a:off x="731520" y="1925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07" name="PlaceHolder 3"/>
          <p:cNvSpPr>
            <a:spLocks noGrp="1"/>
          </p:cNvSpPr>
          <p:nvPr>
            <p:ph/>
          </p:nvPr>
        </p:nvSpPr>
        <p:spPr>
          <a:xfrm>
            <a:off x="731520" y="4418640"/>
            <a:ext cx="1316700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908"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909" name="PlaceHolder 2"/>
          <p:cNvSpPr>
            <a:spLocks noGrp="1"/>
          </p:cNvSpPr>
          <p:nvPr>
            <p:ph/>
          </p:nvPr>
        </p:nvSpPr>
        <p:spPr>
          <a:xfrm>
            <a:off x="73152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10" name="PlaceHolder 3"/>
          <p:cNvSpPr>
            <a:spLocks noGrp="1"/>
          </p:cNvSpPr>
          <p:nvPr>
            <p:ph/>
          </p:nvPr>
        </p:nvSpPr>
        <p:spPr>
          <a:xfrm>
            <a:off x="7478280" y="1925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11" name="PlaceHolder 4"/>
          <p:cNvSpPr>
            <a:spLocks noGrp="1"/>
          </p:cNvSpPr>
          <p:nvPr>
            <p:ph/>
          </p:nvPr>
        </p:nvSpPr>
        <p:spPr>
          <a:xfrm>
            <a:off x="73152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12" name="PlaceHolder 5"/>
          <p:cNvSpPr>
            <a:spLocks noGrp="1"/>
          </p:cNvSpPr>
          <p:nvPr>
            <p:ph/>
          </p:nvPr>
        </p:nvSpPr>
        <p:spPr>
          <a:xfrm>
            <a:off x="7478280" y="4418640"/>
            <a:ext cx="642528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Layouts/slideLayout2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913"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endParaRPr b="0" lang="en-US" sz="4400" spc="-1" strike="noStrike">
              <a:solidFill>
                <a:srgbClr val="000000"/>
              </a:solidFill>
              <a:latin typeface="Calibri Light"/>
            </a:endParaRPr>
          </a:p>
        </p:txBody>
      </p:sp>
      <p:sp>
        <p:nvSpPr>
          <p:cNvPr id="914" name="PlaceHolder 2"/>
          <p:cNvSpPr>
            <a:spLocks noGrp="1"/>
          </p:cNvSpPr>
          <p:nvPr>
            <p:ph/>
          </p:nvPr>
        </p:nvSpPr>
        <p:spPr>
          <a:xfrm>
            <a:off x="73152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15" name="PlaceHolder 3"/>
          <p:cNvSpPr>
            <a:spLocks noGrp="1"/>
          </p:cNvSpPr>
          <p:nvPr>
            <p:ph/>
          </p:nvPr>
        </p:nvSpPr>
        <p:spPr>
          <a:xfrm>
            <a:off x="518328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16" name="PlaceHolder 4"/>
          <p:cNvSpPr>
            <a:spLocks noGrp="1"/>
          </p:cNvSpPr>
          <p:nvPr>
            <p:ph/>
          </p:nvPr>
        </p:nvSpPr>
        <p:spPr>
          <a:xfrm>
            <a:off x="9635040" y="1925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17" name="PlaceHolder 5"/>
          <p:cNvSpPr>
            <a:spLocks noGrp="1"/>
          </p:cNvSpPr>
          <p:nvPr>
            <p:ph/>
          </p:nvPr>
        </p:nvSpPr>
        <p:spPr>
          <a:xfrm>
            <a:off x="73152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18" name="PlaceHolder 6"/>
          <p:cNvSpPr>
            <a:spLocks noGrp="1"/>
          </p:cNvSpPr>
          <p:nvPr>
            <p:ph/>
          </p:nvPr>
        </p:nvSpPr>
        <p:spPr>
          <a:xfrm>
            <a:off x="518328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
        <p:nvSpPr>
          <p:cNvPr id="919" name="PlaceHolder 7"/>
          <p:cNvSpPr>
            <a:spLocks noGrp="1"/>
          </p:cNvSpPr>
          <p:nvPr>
            <p:ph/>
          </p:nvPr>
        </p:nvSpPr>
        <p:spPr>
          <a:xfrm>
            <a:off x="9635040" y="4418640"/>
            <a:ext cx="4239360" cy="2276280"/>
          </a:xfrm>
          <a:prstGeom prst="rect">
            <a:avLst/>
          </a:prstGeom>
          <a:noFill/>
          <a:ln w="0">
            <a:noFill/>
          </a:ln>
        </p:spPr>
        <p:txBody>
          <a:bodyPr lIns="0" rIns="0" tIns="0" bIns="0" anchor="t">
            <a:normAutofit/>
          </a:bodyPr>
          <a:p>
            <a:endParaRPr b="0" lang="en-US" sz="32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7.xml"/><Relationship Id="rId3" Type="http://schemas.openxmlformats.org/officeDocument/2006/relationships/slideLayout" Target="../slideLayouts/slideLayout98.xml"/><Relationship Id="rId4" Type="http://schemas.openxmlformats.org/officeDocument/2006/relationships/slideLayout" Target="../slideLayouts/slideLayout99.xml"/><Relationship Id="rId5" Type="http://schemas.openxmlformats.org/officeDocument/2006/relationships/slideLayout" Target="../slideLayouts/slideLayout100.xml"/><Relationship Id="rId6" Type="http://schemas.openxmlformats.org/officeDocument/2006/relationships/slideLayout" Target="../slideLayouts/slideLayout101.xml"/><Relationship Id="rId7" Type="http://schemas.openxmlformats.org/officeDocument/2006/relationships/slideLayout" Target="../slideLayouts/slideLayout102.xml"/><Relationship Id="rId8" Type="http://schemas.openxmlformats.org/officeDocument/2006/relationships/slideLayout" Target="../slideLayouts/slideLayout103.xml"/><Relationship Id="rId9" Type="http://schemas.openxmlformats.org/officeDocument/2006/relationships/slideLayout" Target="../slideLayouts/slideLayout104.xml"/><Relationship Id="rId10" Type="http://schemas.openxmlformats.org/officeDocument/2006/relationships/slideLayout" Target="../slideLayouts/slideLayout105.xml"/><Relationship Id="rId11" Type="http://schemas.openxmlformats.org/officeDocument/2006/relationships/slideLayout" Target="../slideLayouts/slideLayout106.xml"/><Relationship Id="rId12" Type="http://schemas.openxmlformats.org/officeDocument/2006/relationships/slideLayout" Target="../slideLayouts/slideLayout107.xml"/><Relationship Id="rId13" Type="http://schemas.openxmlformats.org/officeDocument/2006/relationships/slideLayout" Target="../slideLayouts/slideLayout108.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9.xml"/><Relationship Id="rId3" Type="http://schemas.openxmlformats.org/officeDocument/2006/relationships/slideLayout" Target="../slideLayouts/slideLayout110.xml"/><Relationship Id="rId4" Type="http://schemas.openxmlformats.org/officeDocument/2006/relationships/slideLayout" Target="../slideLayouts/slideLayout111.xml"/><Relationship Id="rId5" Type="http://schemas.openxmlformats.org/officeDocument/2006/relationships/slideLayout" Target="../slideLayouts/slideLayout112.xml"/><Relationship Id="rId6" Type="http://schemas.openxmlformats.org/officeDocument/2006/relationships/slideLayout" Target="../slideLayouts/slideLayout113.xml"/><Relationship Id="rId7" Type="http://schemas.openxmlformats.org/officeDocument/2006/relationships/slideLayout" Target="../slideLayouts/slideLayout114.xml"/><Relationship Id="rId8" Type="http://schemas.openxmlformats.org/officeDocument/2006/relationships/slideLayout" Target="../slideLayouts/slideLayout115.xml"/><Relationship Id="rId9" Type="http://schemas.openxmlformats.org/officeDocument/2006/relationships/slideLayout" Target="../slideLayouts/slideLayout116.xml"/><Relationship Id="rId10" Type="http://schemas.openxmlformats.org/officeDocument/2006/relationships/slideLayout" Target="../slideLayouts/slideLayout117.xml"/><Relationship Id="rId11" Type="http://schemas.openxmlformats.org/officeDocument/2006/relationships/slideLayout" Target="../slideLayouts/slideLayout118.xml"/><Relationship Id="rId12" Type="http://schemas.openxmlformats.org/officeDocument/2006/relationships/slideLayout" Target="../slideLayouts/slideLayout119.xml"/><Relationship Id="rId13" Type="http://schemas.openxmlformats.org/officeDocument/2006/relationships/slideLayout" Target="../slideLayouts/slideLayout12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21.xml"/><Relationship Id="rId3" Type="http://schemas.openxmlformats.org/officeDocument/2006/relationships/slideLayout" Target="../slideLayouts/slideLayout122.xml"/><Relationship Id="rId4" Type="http://schemas.openxmlformats.org/officeDocument/2006/relationships/slideLayout" Target="../slideLayouts/slideLayout123.xml"/><Relationship Id="rId5" Type="http://schemas.openxmlformats.org/officeDocument/2006/relationships/slideLayout" Target="../slideLayouts/slideLayout124.xml"/><Relationship Id="rId6" Type="http://schemas.openxmlformats.org/officeDocument/2006/relationships/slideLayout" Target="../slideLayouts/slideLayout125.xml"/><Relationship Id="rId7" Type="http://schemas.openxmlformats.org/officeDocument/2006/relationships/slideLayout" Target="../slideLayouts/slideLayout126.xml"/><Relationship Id="rId8" Type="http://schemas.openxmlformats.org/officeDocument/2006/relationships/slideLayout" Target="../slideLayouts/slideLayout127.xml"/><Relationship Id="rId9" Type="http://schemas.openxmlformats.org/officeDocument/2006/relationships/slideLayout" Target="../slideLayouts/slideLayout128.xml"/><Relationship Id="rId10" Type="http://schemas.openxmlformats.org/officeDocument/2006/relationships/slideLayout" Target="../slideLayouts/slideLayout129.xml"/><Relationship Id="rId11" Type="http://schemas.openxmlformats.org/officeDocument/2006/relationships/slideLayout" Target="../slideLayouts/slideLayout130.xml"/><Relationship Id="rId12" Type="http://schemas.openxmlformats.org/officeDocument/2006/relationships/slideLayout" Target="../slideLayouts/slideLayout131.xml"/><Relationship Id="rId13" Type="http://schemas.openxmlformats.org/officeDocument/2006/relationships/slideLayout" Target="../slideLayouts/slideLayout132.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33.xml"/><Relationship Id="rId3" Type="http://schemas.openxmlformats.org/officeDocument/2006/relationships/slideLayout" Target="../slideLayouts/slideLayout134.xml"/><Relationship Id="rId4" Type="http://schemas.openxmlformats.org/officeDocument/2006/relationships/slideLayout" Target="../slideLayouts/slideLayout135.xml"/><Relationship Id="rId5" Type="http://schemas.openxmlformats.org/officeDocument/2006/relationships/slideLayout" Target="../slideLayouts/slideLayout136.xml"/><Relationship Id="rId6" Type="http://schemas.openxmlformats.org/officeDocument/2006/relationships/slideLayout" Target="../slideLayouts/slideLayout137.xml"/><Relationship Id="rId7" Type="http://schemas.openxmlformats.org/officeDocument/2006/relationships/slideLayout" Target="../slideLayouts/slideLayout138.xml"/><Relationship Id="rId8" Type="http://schemas.openxmlformats.org/officeDocument/2006/relationships/slideLayout" Target="../slideLayouts/slideLayout139.xml"/><Relationship Id="rId9" Type="http://schemas.openxmlformats.org/officeDocument/2006/relationships/slideLayout" Target="../slideLayouts/slideLayout140.xml"/><Relationship Id="rId10" Type="http://schemas.openxmlformats.org/officeDocument/2006/relationships/slideLayout" Target="../slideLayouts/slideLayout141.xml"/><Relationship Id="rId11" Type="http://schemas.openxmlformats.org/officeDocument/2006/relationships/slideLayout" Target="../slideLayouts/slideLayout142.xml"/><Relationship Id="rId12" Type="http://schemas.openxmlformats.org/officeDocument/2006/relationships/slideLayout" Target="../slideLayouts/slideLayout143.xml"/><Relationship Id="rId13" Type="http://schemas.openxmlformats.org/officeDocument/2006/relationships/slideLayout" Target="../slideLayouts/slideLayout144.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 Id="rId11" Type="http://schemas.openxmlformats.org/officeDocument/2006/relationships/slideLayout" Target="../slideLayouts/slideLayout154.xml"/><Relationship Id="rId12" Type="http://schemas.openxmlformats.org/officeDocument/2006/relationships/slideLayout" Target="../slideLayouts/slideLayout155.xml"/><Relationship Id="rId13" Type="http://schemas.openxmlformats.org/officeDocument/2006/relationships/slideLayout" Target="../slideLayouts/slideLayout156.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57.xml"/><Relationship Id="rId3" Type="http://schemas.openxmlformats.org/officeDocument/2006/relationships/slideLayout" Target="../slideLayouts/slideLayout158.xml"/><Relationship Id="rId4" Type="http://schemas.openxmlformats.org/officeDocument/2006/relationships/slideLayout" Target="../slideLayouts/slideLayout159.xml"/><Relationship Id="rId5" Type="http://schemas.openxmlformats.org/officeDocument/2006/relationships/slideLayout" Target="../slideLayouts/slideLayout160.xml"/><Relationship Id="rId6" Type="http://schemas.openxmlformats.org/officeDocument/2006/relationships/slideLayout" Target="../slideLayouts/slideLayout161.xml"/><Relationship Id="rId7" Type="http://schemas.openxmlformats.org/officeDocument/2006/relationships/slideLayout" Target="../slideLayouts/slideLayout162.xml"/><Relationship Id="rId8" Type="http://schemas.openxmlformats.org/officeDocument/2006/relationships/slideLayout" Target="../slideLayouts/slideLayout163.xml"/><Relationship Id="rId9" Type="http://schemas.openxmlformats.org/officeDocument/2006/relationships/slideLayout" Target="../slideLayouts/slideLayout164.xml"/><Relationship Id="rId10" Type="http://schemas.openxmlformats.org/officeDocument/2006/relationships/slideLayout" Target="../slideLayouts/slideLayout165.xml"/><Relationship Id="rId11" Type="http://schemas.openxmlformats.org/officeDocument/2006/relationships/slideLayout" Target="../slideLayouts/slideLayout166.xml"/><Relationship Id="rId12" Type="http://schemas.openxmlformats.org/officeDocument/2006/relationships/slideLayout" Target="../slideLayouts/slideLayout167.xml"/><Relationship Id="rId13" Type="http://schemas.openxmlformats.org/officeDocument/2006/relationships/slideLayout" Target="../slideLayouts/slideLayout168.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69.xml"/><Relationship Id="rId3" Type="http://schemas.openxmlformats.org/officeDocument/2006/relationships/slideLayout" Target="../slideLayouts/slideLayout170.xml"/><Relationship Id="rId4" Type="http://schemas.openxmlformats.org/officeDocument/2006/relationships/slideLayout" Target="../slideLayouts/slideLayout171.xml"/><Relationship Id="rId5" Type="http://schemas.openxmlformats.org/officeDocument/2006/relationships/slideLayout" Target="../slideLayouts/slideLayout172.xml"/><Relationship Id="rId6" Type="http://schemas.openxmlformats.org/officeDocument/2006/relationships/slideLayout" Target="../slideLayouts/slideLayout173.xml"/><Relationship Id="rId7" Type="http://schemas.openxmlformats.org/officeDocument/2006/relationships/slideLayout" Target="../slideLayouts/slideLayout174.xml"/><Relationship Id="rId8" Type="http://schemas.openxmlformats.org/officeDocument/2006/relationships/slideLayout" Target="../slideLayouts/slideLayout175.xml"/><Relationship Id="rId9" Type="http://schemas.openxmlformats.org/officeDocument/2006/relationships/slideLayout" Target="../slideLayouts/slideLayout176.xml"/><Relationship Id="rId10" Type="http://schemas.openxmlformats.org/officeDocument/2006/relationships/slideLayout" Target="../slideLayouts/slideLayout177.xml"/><Relationship Id="rId11" Type="http://schemas.openxmlformats.org/officeDocument/2006/relationships/slideLayout" Target="../slideLayouts/slideLayout178.xml"/><Relationship Id="rId12" Type="http://schemas.openxmlformats.org/officeDocument/2006/relationships/slideLayout" Target="../slideLayouts/slideLayout179.xml"/><Relationship Id="rId13" Type="http://schemas.openxmlformats.org/officeDocument/2006/relationships/slideLayout" Target="../slideLayouts/slideLayout180.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 Id="rId11" Type="http://schemas.openxmlformats.org/officeDocument/2006/relationships/slideLayout" Target="../slideLayouts/slideLayout190.xml"/><Relationship Id="rId12" Type="http://schemas.openxmlformats.org/officeDocument/2006/relationships/slideLayout" Target="../slideLayouts/slideLayout191.xml"/><Relationship Id="rId13" Type="http://schemas.openxmlformats.org/officeDocument/2006/relationships/slideLayout" Target="../slideLayouts/slideLayout192.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slideLayout" Target="../slideLayouts/slideLayout193.xml"/><Relationship Id="rId3" Type="http://schemas.openxmlformats.org/officeDocument/2006/relationships/slideLayout" Target="../slideLayouts/slideLayout194.xml"/><Relationship Id="rId4" Type="http://schemas.openxmlformats.org/officeDocument/2006/relationships/slideLayout" Target="../slideLayouts/slideLayout195.xml"/><Relationship Id="rId5" Type="http://schemas.openxmlformats.org/officeDocument/2006/relationships/slideLayout" Target="../slideLayouts/slideLayout196.xml"/><Relationship Id="rId6" Type="http://schemas.openxmlformats.org/officeDocument/2006/relationships/slideLayout" Target="../slideLayouts/slideLayout197.xml"/><Relationship Id="rId7" Type="http://schemas.openxmlformats.org/officeDocument/2006/relationships/slideLayout" Target="../slideLayouts/slideLayout198.xml"/><Relationship Id="rId8" Type="http://schemas.openxmlformats.org/officeDocument/2006/relationships/slideLayout" Target="../slideLayouts/slideLayout199.xml"/><Relationship Id="rId9" Type="http://schemas.openxmlformats.org/officeDocument/2006/relationships/slideLayout" Target="../slideLayouts/slideLayout200.xml"/><Relationship Id="rId10" Type="http://schemas.openxmlformats.org/officeDocument/2006/relationships/slideLayout" Target="../slideLayouts/slideLayout201.xml"/><Relationship Id="rId11" Type="http://schemas.openxmlformats.org/officeDocument/2006/relationships/slideLayout" Target="../slideLayouts/slideLayout202.xml"/><Relationship Id="rId12" Type="http://schemas.openxmlformats.org/officeDocument/2006/relationships/slideLayout" Target="../slideLayouts/slideLayout203.xml"/><Relationship Id="rId13" Type="http://schemas.openxmlformats.org/officeDocument/2006/relationships/slideLayout" Target="../slideLayouts/slideLayout204.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 Id="rId11" Type="http://schemas.openxmlformats.org/officeDocument/2006/relationships/slideLayout" Target="../slideLayouts/slideLayout214.xml"/><Relationship Id="rId12" Type="http://schemas.openxmlformats.org/officeDocument/2006/relationships/slideLayout" Target="../slideLayouts/slideLayout215.xml"/><Relationship Id="rId13" Type="http://schemas.openxmlformats.org/officeDocument/2006/relationships/slideLayout" Target="../slideLayouts/slideLayout216.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slideLayout" Target="../slideLayouts/slideLayout217.xml"/><Relationship Id="rId3" Type="http://schemas.openxmlformats.org/officeDocument/2006/relationships/slideLayout" Target="../slideLayouts/slideLayout218.xml"/><Relationship Id="rId4" Type="http://schemas.openxmlformats.org/officeDocument/2006/relationships/slideLayout" Target="../slideLayouts/slideLayout219.xml"/><Relationship Id="rId5" Type="http://schemas.openxmlformats.org/officeDocument/2006/relationships/slideLayout" Target="../slideLayouts/slideLayout220.xml"/><Relationship Id="rId6" Type="http://schemas.openxmlformats.org/officeDocument/2006/relationships/slideLayout" Target="../slideLayouts/slideLayout221.xml"/><Relationship Id="rId7" Type="http://schemas.openxmlformats.org/officeDocument/2006/relationships/slideLayout" Target="../slideLayouts/slideLayout222.xml"/><Relationship Id="rId8" Type="http://schemas.openxmlformats.org/officeDocument/2006/relationships/slideLayout" Target="../slideLayouts/slideLayout223.xml"/><Relationship Id="rId9" Type="http://schemas.openxmlformats.org/officeDocument/2006/relationships/slideLayout" Target="../slideLayouts/slideLayout224.xml"/><Relationship Id="rId10" Type="http://schemas.openxmlformats.org/officeDocument/2006/relationships/slideLayout" Target="../slideLayouts/slideLayout225.xml"/><Relationship Id="rId11" Type="http://schemas.openxmlformats.org/officeDocument/2006/relationships/slideLayout" Target="../slideLayouts/slideLayout226.xml"/><Relationship Id="rId12" Type="http://schemas.openxmlformats.org/officeDocument/2006/relationships/slideLayout" Target="../slideLayouts/slideLayout227.xml"/><Relationship Id="rId13" Type="http://schemas.openxmlformats.org/officeDocument/2006/relationships/slideLayout" Target="../slideLayouts/slideLayout228.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slideLayout" Target="../slideLayouts/slideLayout229.xml"/><Relationship Id="rId3" Type="http://schemas.openxmlformats.org/officeDocument/2006/relationships/slideLayout" Target="../slideLayouts/slideLayout230.xml"/><Relationship Id="rId4" Type="http://schemas.openxmlformats.org/officeDocument/2006/relationships/slideLayout" Target="../slideLayouts/slideLayout231.xml"/><Relationship Id="rId5" Type="http://schemas.openxmlformats.org/officeDocument/2006/relationships/slideLayout" Target="../slideLayouts/slideLayout232.xml"/><Relationship Id="rId6" Type="http://schemas.openxmlformats.org/officeDocument/2006/relationships/slideLayout" Target="../slideLayouts/slideLayout233.xml"/><Relationship Id="rId7" Type="http://schemas.openxmlformats.org/officeDocument/2006/relationships/slideLayout" Target="../slideLayouts/slideLayout234.xml"/><Relationship Id="rId8" Type="http://schemas.openxmlformats.org/officeDocument/2006/relationships/slideLayout" Target="../slideLayouts/slideLayout235.xml"/><Relationship Id="rId9" Type="http://schemas.openxmlformats.org/officeDocument/2006/relationships/slideLayout" Target="../slideLayouts/slideLayout236.xml"/><Relationship Id="rId10" Type="http://schemas.openxmlformats.org/officeDocument/2006/relationships/slideLayout" Target="../slideLayouts/slideLayout237.xml"/><Relationship Id="rId11" Type="http://schemas.openxmlformats.org/officeDocument/2006/relationships/slideLayout" Target="../slideLayouts/slideLayout238.xml"/><Relationship Id="rId12" Type="http://schemas.openxmlformats.org/officeDocument/2006/relationships/slideLayout" Target="../slideLayouts/slideLayout239.xml"/><Relationship Id="rId13" Type="http://schemas.openxmlformats.org/officeDocument/2006/relationships/slideLayout" Target="../slideLayouts/slideLayout24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slideLayout" Target="../slideLayouts/slideLayout241.xml"/><Relationship Id="rId3" Type="http://schemas.openxmlformats.org/officeDocument/2006/relationships/slideLayout" Target="../slideLayouts/slideLayout242.xml"/><Relationship Id="rId4" Type="http://schemas.openxmlformats.org/officeDocument/2006/relationships/slideLayout" Target="../slideLayouts/slideLayout243.xml"/><Relationship Id="rId5" Type="http://schemas.openxmlformats.org/officeDocument/2006/relationships/slideLayout" Target="../slideLayouts/slideLayout244.xml"/><Relationship Id="rId6" Type="http://schemas.openxmlformats.org/officeDocument/2006/relationships/slideLayout" Target="../slideLayouts/slideLayout245.xml"/><Relationship Id="rId7" Type="http://schemas.openxmlformats.org/officeDocument/2006/relationships/slideLayout" Target="../slideLayouts/slideLayout246.xml"/><Relationship Id="rId8" Type="http://schemas.openxmlformats.org/officeDocument/2006/relationships/slideLayout" Target="../slideLayouts/slideLayout247.xml"/><Relationship Id="rId9" Type="http://schemas.openxmlformats.org/officeDocument/2006/relationships/slideLayout" Target="../slideLayouts/slideLayout248.xml"/><Relationship Id="rId10" Type="http://schemas.openxmlformats.org/officeDocument/2006/relationships/slideLayout" Target="../slideLayouts/slideLayout249.xml"/><Relationship Id="rId11" Type="http://schemas.openxmlformats.org/officeDocument/2006/relationships/slideLayout" Target="../slideLayouts/slideLayout250.xml"/><Relationship Id="rId12" Type="http://schemas.openxmlformats.org/officeDocument/2006/relationships/slideLayout" Target="../slideLayouts/slideLayout251.xml"/><Relationship Id="rId13" Type="http://schemas.openxmlformats.org/officeDocument/2006/relationships/slideLayout" Target="../slideLayouts/slideLayout252.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slideLayout" Target="../slideLayouts/slideLayout253.xml"/><Relationship Id="rId3" Type="http://schemas.openxmlformats.org/officeDocument/2006/relationships/slideLayout" Target="../slideLayouts/slideLayout254.xml"/><Relationship Id="rId4" Type="http://schemas.openxmlformats.org/officeDocument/2006/relationships/slideLayout" Target="../slideLayouts/slideLayout255.xml"/><Relationship Id="rId5" Type="http://schemas.openxmlformats.org/officeDocument/2006/relationships/slideLayout" Target="../slideLayouts/slideLayout256.xml"/><Relationship Id="rId6" Type="http://schemas.openxmlformats.org/officeDocument/2006/relationships/slideLayout" Target="../slideLayouts/slideLayout257.xml"/><Relationship Id="rId7" Type="http://schemas.openxmlformats.org/officeDocument/2006/relationships/slideLayout" Target="../slideLayouts/slideLayout258.xml"/><Relationship Id="rId8" Type="http://schemas.openxmlformats.org/officeDocument/2006/relationships/slideLayout" Target="../slideLayouts/slideLayout259.xml"/><Relationship Id="rId9" Type="http://schemas.openxmlformats.org/officeDocument/2006/relationships/slideLayout" Target="../slideLayouts/slideLayout260.xml"/><Relationship Id="rId10" Type="http://schemas.openxmlformats.org/officeDocument/2006/relationships/slideLayout" Target="../slideLayouts/slideLayout261.xml"/><Relationship Id="rId11" Type="http://schemas.openxmlformats.org/officeDocument/2006/relationships/slideLayout" Target="../slideLayouts/slideLayout262.xml"/><Relationship Id="rId12" Type="http://schemas.openxmlformats.org/officeDocument/2006/relationships/slideLayout" Target="../slideLayouts/slideLayout263.xml"/><Relationship Id="rId13" Type="http://schemas.openxmlformats.org/officeDocument/2006/relationships/slideLayout" Target="../slideLayouts/slideLayout264.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slideLayout" Target="../slideLayouts/slideLayout265.xml"/><Relationship Id="rId3" Type="http://schemas.openxmlformats.org/officeDocument/2006/relationships/slideLayout" Target="../slideLayouts/slideLayout266.xml"/><Relationship Id="rId4" Type="http://schemas.openxmlformats.org/officeDocument/2006/relationships/slideLayout" Target="../slideLayouts/slideLayout267.xml"/><Relationship Id="rId5" Type="http://schemas.openxmlformats.org/officeDocument/2006/relationships/slideLayout" Target="../slideLayouts/slideLayout268.xml"/><Relationship Id="rId6" Type="http://schemas.openxmlformats.org/officeDocument/2006/relationships/slideLayout" Target="../slideLayouts/slideLayout269.xml"/><Relationship Id="rId7" Type="http://schemas.openxmlformats.org/officeDocument/2006/relationships/slideLayout" Target="../slideLayouts/slideLayout270.xml"/><Relationship Id="rId8" Type="http://schemas.openxmlformats.org/officeDocument/2006/relationships/slideLayout" Target="../slideLayouts/slideLayout271.xml"/><Relationship Id="rId9" Type="http://schemas.openxmlformats.org/officeDocument/2006/relationships/slideLayout" Target="../slideLayouts/slideLayout272.xml"/><Relationship Id="rId10" Type="http://schemas.openxmlformats.org/officeDocument/2006/relationships/slideLayout" Target="../slideLayouts/slideLayout273.xml"/><Relationship Id="rId11" Type="http://schemas.openxmlformats.org/officeDocument/2006/relationships/slideLayout" Target="../slideLayouts/slideLayout274.xml"/><Relationship Id="rId12" Type="http://schemas.openxmlformats.org/officeDocument/2006/relationships/slideLayout" Target="../slideLayouts/slideLayout275.xml"/><Relationship Id="rId13" Type="http://schemas.openxmlformats.org/officeDocument/2006/relationships/slideLayout" Target="../slideLayouts/slideLayout27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4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4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4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4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8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8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8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2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12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12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12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16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16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16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0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20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20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20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4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24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24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24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8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28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28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28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2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32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32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32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36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36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36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36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40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40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40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40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44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44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44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44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48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48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48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48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2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52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52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52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6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56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56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56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0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60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60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60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4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64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64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64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8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68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68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68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72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72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72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72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 id="2147483894" r:id="rId13"/>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76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76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76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76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0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80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80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80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4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84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84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84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80" name="Shape 0"/>
          <p:cNvSpPr/>
          <p:nvPr/>
        </p:nvSpPr>
        <p:spPr>
          <a:xfrm>
            <a:off x="0" y="0"/>
            <a:ext cx="14630040" cy="8229240"/>
          </a:xfrm>
          <a:prstGeom prst="rect">
            <a:avLst/>
          </a:prstGeom>
          <a:solidFill>
            <a:srgbClr val="fafafa"/>
          </a:solidFill>
          <a:ln w="0">
            <a:noFill/>
          </a:ln>
        </p:spPr>
        <p:style>
          <a:lnRef idx="0"/>
          <a:fillRef idx="0"/>
          <a:effectRef idx="0"/>
          <a:fontRef idx="minor"/>
        </p:style>
      </p:sp>
      <p:sp>
        <p:nvSpPr>
          <p:cNvPr id="881" name="Shape 1"/>
          <p:cNvSpPr/>
          <p:nvPr/>
        </p:nvSpPr>
        <p:spPr>
          <a:xfrm>
            <a:off x="0" y="0"/>
            <a:ext cx="14630040" cy="8229240"/>
          </a:xfrm>
          <a:prstGeom prst="rect">
            <a:avLst/>
          </a:prstGeom>
          <a:solidFill>
            <a:srgbClr val="f5f7fa"/>
          </a:solidFill>
          <a:ln w="0">
            <a:noFill/>
          </a:ln>
        </p:spPr>
        <p:style>
          <a:lnRef idx="0"/>
          <a:fillRef idx="0"/>
          <a:effectRef idx="0"/>
          <a:fontRef idx="minor"/>
        </p:style>
      </p:sp>
      <p:sp>
        <p:nvSpPr>
          <p:cNvPr id="882" name="PlaceHolder 1"/>
          <p:cNvSpPr>
            <a:spLocks noGrp="1"/>
          </p:cNvSpPr>
          <p:nvPr>
            <p:ph type="title"/>
          </p:nvPr>
        </p:nvSpPr>
        <p:spPr>
          <a:xfrm>
            <a:off x="731520" y="328320"/>
            <a:ext cx="13167000" cy="1373760"/>
          </a:xfrm>
          <a:prstGeom prst="rect">
            <a:avLst/>
          </a:prstGeom>
          <a:noFill/>
          <a:ln w="0">
            <a:noFill/>
          </a:ln>
        </p:spPr>
        <p:txBody>
          <a:bodyPr lIns="0" rIns="0" tIns="0" bIns="0" anchor="ctr">
            <a:noAutofit/>
          </a:bodyPr>
          <a:p>
            <a:pPr algn="ctr">
              <a:buNone/>
            </a:pPr>
            <a:r>
              <a:rPr b="0" lang="en-US" sz="4400" spc="-1" strike="noStrike">
                <a:solidFill>
                  <a:srgbClr val="000000"/>
                </a:solidFill>
                <a:latin typeface="Calibri Light"/>
              </a:rPr>
              <a:t>Click to edit the title text format</a:t>
            </a:r>
            <a:endParaRPr b="0" lang="en-US" sz="4400" spc="-1" strike="noStrike">
              <a:solidFill>
                <a:srgbClr val="000000"/>
              </a:solidFill>
              <a:latin typeface="Calibri Light"/>
            </a:endParaRPr>
          </a:p>
        </p:txBody>
      </p:sp>
      <p:sp>
        <p:nvSpPr>
          <p:cNvPr id="883" name="PlaceHolder 2"/>
          <p:cNvSpPr>
            <a:spLocks noGrp="1"/>
          </p:cNvSpPr>
          <p:nvPr>
            <p:ph type="body"/>
          </p:nvPr>
        </p:nvSpPr>
        <p:spPr>
          <a:xfrm>
            <a:off x="731520" y="1925640"/>
            <a:ext cx="13167000" cy="47725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ffffff"/>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ffffff"/>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ffffff"/>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ffffff"/>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ffffff"/>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ffffff"/>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 id="214748394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hyperlink" Target="https://ship.cars" TargetMode="External"/><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3.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slideLayout" Target="../slideLayouts/slideLayout25.xml"/><Relationship Id="rId7"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slideLayout" Target="../slideLayouts/slideLayout37.xml"/><Relationship Id="rId7"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slideLayout" Target="../slideLayouts/slideLayout49.xml"/><Relationship Id="rId6"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slideLayout" Target="../slideLayouts/slideLayout61.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73.xml"/><Relationship Id="rId7"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85.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slideLayout" Target="../slideLayouts/slideLayout97.xml"/><Relationship Id="rId10"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109.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42.png"/><Relationship Id="rId8" Type="http://schemas.openxmlformats.org/officeDocument/2006/relationships/image" Target="../media/image43.png"/><Relationship Id="rId9" Type="http://schemas.openxmlformats.org/officeDocument/2006/relationships/image" Target="../media/image44.png"/><Relationship Id="rId10" Type="http://schemas.openxmlformats.org/officeDocument/2006/relationships/slideLayout" Target="../slideLayouts/slideLayout121.xml"/><Relationship Id="rId11"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slideLayout" Target="../slideLayouts/slideLayout133.xml"/><Relationship Id="rId6"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 Id="rId3" Type="http://schemas.openxmlformats.org/officeDocument/2006/relationships/slideLayout" Target="../slideLayouts/slideLayout145.xml"/><Relationship Id="rId4"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57.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7" Type="http://schemas.openxmlformats.org/officeDocument/2006/relationships/image" Target="../media/image58.png"/><Relationship Id="rId8" Type="http://schemas.openxmlformats.org/officeDocument/2006/relationships/hyperlink" Target="https://github.com/gastownhall/beads" TargetMode="External"/><Relationship Id="rId9" Type="http://schemas.openxmlformats.org/officeDocument/2006/relationships/slideLayout" Target="../slideLayouts/slideLayout169.xml"/><Relationship Id="rId10"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59.png"/><Relationship Id="rId2" Type="http://schemas.openxmlformats.org/officeDocument/2006/relationships/image" Target="../media/image60.png"/><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slideLayout" Target="../slideLayouts/slideLayout181.xml"/><Relationship Id="rId8"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65.png"/><Relationship Id="rId2" Type="http://schemas.openxmlformats.org/officeDocument/2006/relationships/image" Target="../media/image66.png"/><Relationship Id="rId3" Type="http://schemas.openxmlformats.org/officeDocument/2006/relationships/slideLayout" Target="../slideLayouts/slideLayout193.xml"/><Relationship Id="rId4"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05.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67.png"/><Relationship Id="rId2" Type="http://schemas.openxmlformats.org/officeDocument/2006/relationships/image" Target="../media/image68.png"/><Relationship Id="rId3" Type="http://schemas.openxmlformats.org/officeDocument/2006/relationships/slideLayout" Target="../slideLayouts/slideLayout217.xml"/><Relationship Id="rId4"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69.png"/><Relationship Id="rId2" Type="http://schemas.openxmlformats.org/officeDocument/2006/relationships/slideLayout" Target="../slideLayouts/slideLayout229.xml"/><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70.png"/><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slideLayout" Target="../slideLayouts/slideLayout241.xml"/><Relationship Id="rId7"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hyperlink" Target="https://code.claude.com/docs/en/context-window" TargetMode="External"/><Relationship Id="rId2" Type="http://schemas.openxmlformats.org/officeDocument/2006/relationships/image" Target="../media/image75.png"/><Relationship Id="rId3" Type="http://schemas.openxmlformats.org/officeDocument/2006/relationships/slideLayout" Target="../slideLayouts/slideLayout253.xml"/><Relationship Id="rId4"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76.png"/><Relationship Id="rId2" Type="http://schemas.openxmlformats.org/officeDocument/2006/relationships/slideLayout" Target="../slideLayouts/slideLayout265.xml"/><Relationship Id="rId3" Type="http://schemas.openxmlformats.org/officeDocument/2006/relationships/notesSlide" Target="../notesSlides/notesSlide2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26" name="Image 0" descr="preencoded.png"/>
          <p:cNvPicPr/>
          <p:nvPr/>
        </p:nvPicPr>
        <p:blipFill>
          <a:blip r:embed="rId1"/>
          <a:stretch/>
        </p:blipFill>
        <p:spPr>
          <a:xfrm>
            <a:off x="9144000" y="0"/>
            <a:ext cx="5486040" cy="8229240"/>
          </a:xfrm>
          <a:prstGeom prst="rect">
            <a:avLst/>
          </a:prstGeom>
          <a:ln w="0">
            <a:noFill/>
          </a:ln>
        </p:spPr>
      </p:pic>
      <p:sp>
        <p:nvSpPr>
          <p:cNvPr id="927" name="Text 0"/>
          <p:cNvSpPr/>
          <p:nvPr/>
        </p:nvSpPr>
        <p:spPr>
          <a:xfrm>
            <a:off x="793800" y="1683360"/>
            <a:ext cx="7556040" cy="1956240"/>
          </a:xfrm>
          <a:prstGeom prst="rect">
            <a:avLst/>
          </a:prstGeom>
          <a:noFill/>
          <a:ln w="0">
            <a:noFill/>
          </a:ln>
        </p:spPr>
        <p:style>
          <a:lnRef idx="0"/>
          <a:fillRef idx="0"/>
          <a:effectRef idx="0"/>
          <a:fontRef idx="minor"/>
        </p:style>
        <p:txBody>
          <a:bodyPr lIns="0" rIns="0" tIns="0" bIns="0" anchor="t">
            <a:noAutofit/>
          </a:bodyPr>
          <a:p>
            <a:pPr>
              <a:lnSpc>
                <a:spcPts val="7699"/>
              </a:lnSpc>
              <a:buNone/>
              <a:tabLst>
                <a:tab algn="l" pos="0"/>
              </a:tabLst>
            </a:pPr>
            <a:r>
              <a:rPr b="0" lang="en-US" sz="6150" spc="-1" strike="noStrike">
                <a:solidFill>
                  <a:srgbClr val="2d3436"/>
                </a:solidFill>
                <a:latin typeface="Roboto Mono Medium"/>
                <a:ea typeface="Roboto Mono Medium"/>
              </a:rPr>
              <a:t>Claude Code for Experts</a:t>
            </a:r>
            <a:endParaRPr b="0" lang="en-US" sz="6150" spc="-1" strike="noStrike">
              <a:latin typeface="Arial"/>
            </a:endParaRPr>
          </a:p>
        </p:txBody>
      </p:sp>
      <p:sp>
        <p:nvSpPr>
          <p:cNvPr id="928" name="Text 1"/>
          <p:cNvSpPr/>
          <p:nvPr/>
        </p:nvSpPr>
        <p:spPr>
          <a:xfrm>
            <a:off x="793800" y="3980160"/>
            <a:ext cx="4536000" cy="1133640"/>
          </a:xfrm>
          <a:prstGeom prst="rect">
            <a:avLst/>
          </a:prstGeom>
          <a:noFill/>
          <a:ln w="0">
            <a:noFill/>
          </a:ln>
        </p:spPr>
        <p:style>
          <a:lnRef idx="0"/>
          <a:fillRef idx="0"/>
          <a:effectRef idx="0"/>
          <a:fontRef idx="minor"/>
        </p:style>
        <p:txBody>
          <a:bodyPr lIns="0" rIns="0" tIns="0" bIns="0" anchor="t">
            <a:noAutofit/>
          </a:bodyPr>
          <a:p>
            <a:pPr>
              <a:lnSpc>
                <a:spcPts val="4450"/>
              </a:lnSpc>
              <a:buNone/>
              <a:tabLst>
                <a:tab algn="l" pos="0"/>
              </a:tabLst>
            </a:pPr>
            <a:r>
              <a:rPr b="0" lang="en-US" sz="3550" spc="-1" strike="noStrike">
                <a:solidFill>
                  <a:srgbClr val="2d3436"/>
                </a:solidFill>
                <a:latin typeface="Roboto Mono Medium"/>
                <a:ea typeface="Roboto Mono Medium"/>
              </a:rPr>
              <a:t>Ivan Dachev</a:t>
            </a:r>
            <a:endParaRPr b="0" lang="en-US" sz="3550" spc="-1" strike="noStrike">
              <a:latin typeface="Arial"/>
            </a:endParaRPr>
          </a:p>
        </p:txBody>
      </p:sp>
      <p:pic>
        <p:nvPicPr>
          <p:cNvPr id="929" name="Image 1" descr="preencoded.png">
            <a:hlinkClick r:id="rId2"/>
          </p:cNvPr>
          <p:cNvPicPr/>
          <p:nvPr/>
        </p:nvPicPr>
        <p:blipFill>
          <a:blip r:embed="rId3"/>
          <a:stretch/>
        </p:blipFill>
        <p:spPr>
          <a:xfrm>
            <a:off x="793800" y="5454000"/>
            <a:ext cx="5153760" cy="10915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30" name="Image 0" descr="preencoded.png"/>
          <p:cNvPicPr/>
          <p:nvPr/>
        </p:nvPicPr>
        <p:blipFill>
          <a:blip r:embed="rId1"/>
          <a:stretch/>
        </p:blipFill>
        <p:spPr>
          <a:xfrm>
            <a:off x="9144000" y="0"/>
            <a:ext cx="5486040" cy="8229240"/>
          </a:xfrm>
          <a:prstGeom prst="rect">
            <a:avLst/>
          </a:prstGeom>
          <a:ln w="0">
            <a:noFill/>
          </a:ln>
        </p:spPr>
      </p:pic>
      <p:sp>
        <p:nvSpPr>
          <p:cNvPr id="931" name="Text 0"/>
          <p:cNvSpPr/>
          <p:nvPr/>
        </p:nvSpPr>
        <p:spPr>
          <a:xfrm>
            <a:off x="793800" y="2364120"/>
            <a:ext cx="7556040" cy="977760"/>
          </a:xfrm>
          <a:prstGeom prst="rect">
            <a:avLst/>
          </a:prstGeom>
          <a:noFill/>
          <a:ln w="0">
            <a:noFill/>
          </a:ln>
        </p:spPr>
        <p:style>
          <a:lnRef idx="0"/>
          <a:fillRef idx="0"/>
          <a:effectRef idx="0"/>
          <a:fontRef idx="minor"/>
        </p:style>
        <p:txBody>
          <a:bodyPr wrap="none" lIns="0" rIns="0" tIns="0" bIns="0" anchor="t">
            <a:noAutofit/>
          </a:bodyPr>
          <a:p>
            <a:pPr>
              <a:lnSpc>
                <a:spcPts val="7699"/>
              </a:lnSpc>
              <a:buNone/>
              <a:tabLst>
                <a:tab algn="l" pos="0"/>
              </a:tabLst>
            </a:pPr>
            <a:r>
              <a:rPr b="0" lang="en-US" sz="6150" spc="-1" strike="noStrike">
                <a:solidFill>
                  <a:srgbClr val="2d3436"/>
                </a:solidFill>
                <a:latin typeface="Roboto Mono Medium"/>
                <a:ea typeface="Roboto Mono Medium"/>
              </a:rPr>
              <a:t>Agenda</a:t>
            </a:r>
            <a:endParaRPr b="0" lang="en-US" sz="6150" spc="-1" strike="noStrike">
              <a:latin typeface="Arial"/>
            </a:endParaRPr>
          </a:p>
        </p:txBody>
      </p:sp>
      <p:sp>
        <p:nvSpPr>
          <p:cNvPr id="932" name="Shape 1"/>
          <p:cNvSpPr/>
          <p:nvPr/>
        </p:nvSpPr>
        <p:spPr>
          <a:xfrm>
            <a:off x="763200" y="3651840"/>
            <a:ext cx="60480" cy="486000"/>
          </a:xfrm>
          <a:prstGeom prst="rect">
            <a:avLst/>
          </a:prstGeom>
          <a:solidFill>
            <a:srgbClr val="b05f44"/>
          </a:solidFill>
          <a:ln w="0">
            <a:noFill/>
          </a:ln>
        </p:spPr>
        <p:style>
          <a:lnRef idx="0"/>
          <a:fillRef idx="0"/>
          <a:effectRef idx="0"/>
          <a:fontRef idx="minor"/>
        </p:style>
      </p:sp>
      <p:sp>
        <p:nvSpPr>
          <p:cNvPr id="933" name="Text 2"/>
          <p:cNvSpPr/>
          <p:nvPr/>
        </p:nvSpPr>
        <p:spPr>
          <a:xfrm>
            <a:off x="1081440" y="3682440"/>
            <a:ext cx="3470040" cy="424800"/>
          </a:xfrm>
          <a:prstGeom prst="rect">
            <a:avLst/>
          </a:prstGeom>
          <a:noFill/>
          <a:ln w="0">
            <a:noFill/>
          </a:ln>
        </p:spPr>
        <p:style>
          <a:lnRef idx="0"/>
          <a:fillRef idx="0"/>
          <a:effectRef idx="0"/>
          <a:fontRef idx="minor"/>
        </p:style>
        <p:txBody>
          <a:bodyPr wrap="none" lIns="0" rIns="0" tIns="0" bIns="0" anchor="t">
            <a:noAutofit/>
          </a:bodyPr>
          <a:p>
            <a:pPr>
              <a:lnSpc>
                <a:spcPts val="3300"/>
              </a:lnSpc>
              <a:buNone/>
              <a:tabLst>
                <a:tab algn="l" pos="0"/>
              </a:tabLst>
            </a:pPr>
            <a:r>
              <a:rPr b="0" lang="en-US" sz="2650" spc="-1" strike="noStrike">
                <a:solidFill>
                  <a:srgbClr val="2d3436"/>
                </a:solidFill>
                <a:latin typeface="Roboto Mono Medium"/>
                <a:ea typeface="Roboto Mono Medium"/>
              </a:rPr>
              <a:t>Available Toolbox</a:t>
            </a:r>
            <a:endParaRPr b="0" lang="en-US" sz="2650" spc="-1" strike="noStrike">
              <a:latin typeface="Arial"/>
            </a:endParaRPr>
          </a:p>
        </p:txBody>
      </p:sp>
      <p:sp>
        <p:nvSpPr>
          <p:cNvPr id="934" name="Shape 3"/>
          <p:cNvSpPr/>
          <p:nvPr/>
        </p:nvSpPr>
        <p:spPr>
          <a:xfrm>
            <a:off x="763200" y="4530960"/>
            <a:ext cx="60480" cy="486000"/>
          </a:xfrm>
          <a:prstGeom prst="rect">
            <a:avLst/>
          </a:prstGeom>
          <a:solidFill>
            <a:srgbClr val="b05f44"/>
          </a:solidFill>
          <a:ln w="0">
            <a:noFill/>
          </a:ln>
        </p:spPr>
        <p:style>
          <a:lnRef idx="0"/>
          <a:fillRef idx="0"/>
          <a:effectRef idx="0"/>
          <a:fontRef idx="minor"/>
        </p:style>
      </p:sp>
      <p:sp>
        <p:nvSpPr>
          <p:cNvPr id="935" name="Text 4"/>
          <p:cNvSpPr/>
          <p:nvPr/>
        </p:nvSpPr>
        <p:spPr>
          <a:xfrm>
            <a:off x="1081440" y="4561200"/>
            <a:ext cx="3402000" cy="424800"/>
          </a:xfrm>
          <a:prstGeom prst="rect">
            <a:avLst/>
          </a:prstGeom>
          <a:noFill/>
          <a:ln w="0">
            <a:noFill/>
          </a:ln>
        </p:spPr>
        <p:style>
          <a:lnRef idx="0"/>
          <a:fillRef idx="0"/>
          <a:effectRef idx="0"/>
          <a:fontRef idx="minor"/>
        </p:style>
        <p:txBody>
          <a:bodyPr wrap="none" lIns="0" rIns="0" tIns="0" bIns="0" anchor="t">
            <a:noAutofit/>
          </a:bodyPr>
          <a:p>
            <a:pPr>
              <a:lnSpc>
                <a:spcPts val="3300"/>
              </a:lnSpc>
              <a:buNone/>
              <a:tabLst>
                <a:tab algn="l" pos="0"/>
              </a:tabLst>
            </a:pPr>
            <a:r>
              <a:rPr b="0" lang="en-US" sz="2650" spc="-1" strike="noStrike">
                <a:solidFill>
                  <a:srgbClr val="2d3436"/>
                </a:solidFill>
                <a:latin typeface="Roboto Mono Medium"/>
                <a:ea typeface="Roboto Mono Medium"/>
              </a:rPr>
              <a:t>Coding Workflow</a:t>
            </a:r>
            <a:endParaRPr b="0" lang="en-US" sz="2650" spc="-1" strike="noStrike">
              <a:latin typeface="Arial"/>
            </a:endParaRPr>
          </a:p>
        </p:txBody>
      </p:sp>
      <p:sp>
        <p:nvSpPr>
          <p:cNvPr id="936" name="Shape 5"/>
          <p:cNvSpPr/>
          <p:nvPr/>
        </p:nvSpPr>
        <p:spPr>
          <a:xfrm>
            <a:off x="763200" y="5409720"/>
            <a:ext cx="60480" cy="486000"/>
          </a:xfrm>
          <a:prstGeom prst="rect">
            <a:avLst/>
          </a:prstGeom>
          <a:solidFill>
            <a:srgbClr val="b05f44"/>
          </a:solidFill>
          <a:ln w="0">
            <a:noFill/>
          </a:ln>
        </p:spPr>
        <p:style>
          <a:lnRef idx="0"/>
          <a:fillRef idx="0"/>
          <a:effectRef idx="0"/>
          <a:fontRef idx="minor"/>
        </p:style>
      </p:sp>
      <p:sp>
        <p:nvSpPr>
          <p:cNvPr id="937" name="Text 6"/>
          <p:cNvSpPr/>
          <p:nvPr/>
        </p:nvSpPr>
        <p:spPr>
          <a:xfrm>
            <a:off x="1081440" y="5440320"/>
            <a:ext cx="3402000" cy="424800"/>
          </a:xfrm>
          <a:prstGeom prst="rect">
            <a:avLst/>
          </a:prstGeom>
          <a:noFill/>
          <a:ln w="0">
            <a:noFill/>
          </a:ln>
        </p:spPr>
        <p:style>
          <a:lnRef idx="0"/>
          <a:fillRef idx="0"/>
          <a:effectRef idx="0"/>
          <a:fontRef idx="minor"/>
        </p:style>
        <p:txBody>
          <a:bodyPr wrap="none" lIns="0" rIns="0" tIns="0" bIns="0" anchor="t">
            <a:noAutofit/>
          </a:bodyPr>
          <a:p>
            <a:pPr>
              <a:lnSpc>
                <a:spcPts val="3300"/>
              </a:lnSpc>
              <a:buNone/>
              <a:tabLst>
                <a:tab algn="l" pos="0"/>
              </a:tabLst>
            </a:pPr>
            <a:r>
              <a:rPr b="0" lang="en-US" sz="2650" spc="-1" strike="noStrike">
                <a:solidFill>
                  <a:srgbClr val="2d3436"/>
                </a:solidFill>
                <a:latin typeface="Roboto Mono Medium"/>
                <a:ea typeface="Roboto Mono Medium"/>
              </a:rPr>
              <a:t>More Hacks</a:t>
            </a:r>
            <a:endParaRPr b="0" lang="en-US" sz="265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38" name="Image 0" descr="preencoded.png"/>
          <p:cNvPicPr/>
          <p:nvPr/>
        </p:nvPicPr>
        <p:blipFill>
          <a:blip r:embed="rId1"/>
          <a:stretch/>
        </p:blipFill>
        <p:spPr>
          <a:xfrm>
            <a:off x="0" y="0"/>
            <a:ext cx="5486040" cy="8229240"/>
          </a:xfrm>
          <a:prstGeom prst="rect">
            <a:avLst/>
          </a:prstGeom>
          <a:ln w="0">
            <a:noFill/>
          </a:ln>
        </p:spPr>
      </p:pic>
      <p:sp>
        <p:nvSpPr>
          <p:cNvPr id="939" name="Text 0"/>
          <p:cNvSpPr/>
          <p:nvPr/>
        </p:nvSpPr>
        <p:spPr>
          <a:xfrm>
            <a:off x="6280200" y="1867680"/>
            <a:ext cx="7556040" cy="977760"/>
          </a:xfrm>
          <a:prstGeom prst="rect">
            <a:avLst/>
          </a:prstGeom>
          <a:noFill/>
          <a:ln w="0">
            <a:noFill/>
          </a:ln>
        </p:spPr>
        <p:style>
          <a:lnRef idx="0"/>
          <a:fillRef idx="0"/>
          <a:effectRef idx="0"/>
          <a:fontRef idx="minor"/>
        </p:style>
        <p:txBody>
          <a:bodyPr wrap="none" lIns="0" rIns="0" tIns="0" bIns="0" anchor="t">
            <a:noAutofit/>
          </a:bodyPr>
          <a:p>
            <a:pPr>
              <a:lnSpc>
                <a:spcPts val="7699"/>
              </a:lnSpc>
              <a:buNone/>
              <a:tabLst>
                <a:tab algn="l" pos="0"/>
              </a:tabLst>
            </a:pPr>
            <a:r>
              <a:rPr b="0" lang="en-US" sz="6150" spc="-1" strike="noStrike">
                <a:solidFill>
                  <a:srgbClr val="2d3436"/>
                </a:solidFill>
                <a:latin typeface="Roboto Mono Medium"/>
                <a:ea typeface="Roboto Mono Medium"/>
              </a:rPr>
              <a:t>Toolbox</a:t>
            </a:r>
            <a:endParaRPr b="0" lang="en-US" sz="6150" spc="-1" strike="noStrike">
              <a:latin typeface="Arial"/>
            </a:endParaRPr>
          </a:p>
        </p:txBody>
      </p:sp>
      <p:pic>
        <p:nvPicPr>
          <p:cNvPr id="940" name="Image 1" descr="preencoded.png"/>
          <p:cNvPicPr/>
          <p:nvPr/>
        </p:nvPicPr>
        <p:blipFill>
          <a:blip r:embed="rId2"/>
          <a:stretch/>
        </p:blipFill>
        <p:spPr>
          <a:xfrm>
            <a:off x="6280200" y="3186360"/>
            <a:ext cx="453240" cy="453240"/>
          </a:xfrm>
          <a:prstGeom prst="rect">
            <a:avLst/>
          </a:prstGeom>
          <a:ln w="0">
            <a:noFill/>
          </a:ln>
        </p:spPr>
      </p:pic>
      <p:sp>
        <p:nvSpPr>
          <p:cNvPr id="941" name="Text 1"/>
          <p:cNvSpPr/>
          <p:nvPr/>
        </p:nvSpPr>
        <p:spPr>
          <a:xfrm>
            <a:off x="7017480" y="3264120"/>
            <a:ext cx="357084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Agents &amp; Skills/Rules</a:t>
            </a:r>
            <a:endParaRPr b="0" lang="en-US" sz="2200" spc="-1" strike="noStrike">
              <a:latin typeface="Arial"/>
            </a:endParaRPr>
          </a:p>
        </p:txBody>
      </p:sp>
      <p:pic>
        <p:nvPicPr>
          <p:cNvPr id="942" name="Image 2" descr="preencoded.png"/>
          <p:cNvPicPr/>
          <p:nvPr/>
        </p:nvPicPr>
        <p:blipFill>
          <a:blip r:embed="rId3"/>
          <a:stretch/>
        </p:blipFill>
        <p:spPr>
          <a:xfrm>
            <a:off x="6280200" y="4093560"/>
            <a:ext cx="453240" cy="453240"/>
          </a:xfrm>
          <a:prstGeom prst="rect">
            <a:avLst/>
          </a:prstGeom>
          <a:ln w="0">
            <a:noFill/>
          </a:ln>
        </p:spPr>
      </p:pic>
      <p:sp>
        <p:nvSpPr>
          <p:cNvPr id="943" name="Text 2"/>
          <p:cNvSpPr/>
          <p:nvPr/>
        </p:nvSpPr>
        <p:spPr>
          <a:xfrm>
            <a:off x="7017480" y="4171320"/>
            <a:ext cx="283500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MCP Servers</a:t>
            </a:r>
            <a:endParaRPr b="0" lang="en-US" sz="2200" spc="-1" strike="noStrike">
              <a:latin typeface="Arial"/>
            </a:endParaRPr>
          </a:p>
        </p:txBody>
      </p:sp>
      <p:pic>
        <p:nvPicPr>
          <p:cNvPr id="944" name="Image 3" descr="preencoded.png"/>
          <p:cNvPicPr/>
          <p:nvPr/>
        </p:nvPicPr>
        <p:blipFill>
          <a:blip r:embed="rId4"/>
          <a:stretch/>
        </p:blipFill>
        <p:spPr>
          <a:xfrm>
            <a:off x="6280200" y="5000760"/>
            <a:ext cx="453240" cy="453240"/>
          </a:xfrm>
          <a:prstGeom prst="rect">
            <a:avLst/>
          </a:prstGeom>
          <a:ln w="0">
            <a:noFill/>
          </a:ln>
        </p:spPr>
      </p:pic>
      <p:sp>
        <p:nvSpPr>
          <p:cNvPr id="945" name="Text 3"/>
          <p:cNvSpPr/>
          <p:nvPr/>
        </p:nvSpPr>
        <p:spPr>
          <a:xfrm>
            <a:off x="7017480" y="5078520"/>
            <a:ext cx="357084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Plugins &amp; Marketplace</a:t>
            </a:r>
            <a:endParaRPr b="0" lang="en-US" sz="2200" spc="-1" strike="noStrike">
              <a:latin typeface="Arial"/>
            </a:endParaRPr>
          </a:p>
        </p:txBody>
      </p:sp>
      <p:pic>
        <p:nvPicPr>
          <p:cNvPr id="946" name="Image 4" descr="preencoded.png"/>
          <p:cNvPicPr/>
          <p:nvPr/>
        </p:nvPicPr>
        <p:blipFill>
          <a:blip r:embed="rId5"/>
          <a:stretch/>
        </p:blipFill>
        <p:spPr>
          <a:xfrm>
            <a:off x="6280200" y="5907960"/>
            <a:ext cx="453240" cy="453240"/>
          </a:xfrm>
          <a:prstGeom prst="rect">
            <a:avLst/>
          </a:prstGeom>
          <a:ln w="0">
            <a:noFill/>
          </a:ln>
        </p:spPr>
      </p:pic>
      <p:sp>
        <p:nvSpPr>
          <p:cNvPr id="947" name="Text 4"/>
          <p:cNvSpPr/>
          <p:nvPr/>
        </p:nvSpPr>
        <p:spPr>
          <a:xfrm>
            <a:off x="7017480" y="5985720"/>
            <a:ext cx="306072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Context Management</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48" name="Image 0" descr="preencoded.png"/>
          <p:cNvPicPr/>
          <p:nvPr/>
        </p:nvPicPr>
        <p:blipFill>
          <a:blip r:embed="rId1"/>
          <a:stretch/>
        </p:blipFill>
        <p:spPr>
          <a:xfrm>
            <a:off x="9144000" y="0"/>
            <a:ext cx="5486040" cy="8229240"/>
          </a:xfrm>
          <a:prstGeom prst="rect">
            <a:avLst/>
          </a:prstGeom>
          <a:ln w="0">
            <a:noFill/>
          </a:ln>
        </p:spPr>
      </p:pic>
      <p:sp>
        <p:nvSpPr>
          <p:cNvPr id="949" name="Text 0"/>
          <p:cNvSpPr/>
          <p:nvPr/>
        </p:nvSpPr>
        <p:spPr>
          <a:xfrm>
            <a:off x="793800" y="1846800"/>
            <a:ext cx="7556040" cy="977760"/>
          </a:xfrm>
          <a:prstGeom prst="rect">
            <a:avLst/>
          </a:prstGeom>
          <a:noFill/>
          <a:ln w="0">
            <a:noFill/>
          </a:ln>
        </p:spPr>
        <p:style>
          <a:lnRef idx="0"/>
          <a:fillRef idx="0"/>
          <a:effectRef idx="0"/>
          <a:fontRef idx="minor"/>
        </p:style>
        <p:txBody>
          <a:bodyPr wrap="none" lIns="0" rIns="0" tIns="0" bIns="0" anchor="t">
            <a:noAutofit/>
          </a:bodyPr>
          <a:p>
            <a:pPr>
              <a:lnSpc>
                <a:spcPts val="7699"/>
              </a:lnSpc>
              <a:buNone/>
              <a:tabLst>
                <a:tab algn="l" pos="0"/>
              </a:tabLst>
            </a:pPr>
            <a:r>
              <a:rPr b="0" lang="en-US" sz="6150" spc="-1" strike="noStrike">
                <a:solidFill>
                  <a:srgbClr val="2d3436"/>
                </a:solidFill>
                <a:latin typeface="Roboto Mono Medium"/>
                <a:ea typeface="Roboto Mono Medium"/>
              </a:rPr>
              <a:t>and More</a:t>
            </a:r>
            <a:endParaRPr b="0" lang="en-US" sz="6150" spc="-1" strike="noStrike">
              <a:latin typeface="Arial"/>
            </a:endParaRPr>
          </a:p>
        </p:txBody>
      </p:sp>
      <p:pic>
        <p:nvPicPr>
          <p:cNvPr id="950" name="Image 1" descr="preencoded.png"/>
          <p:cNvPicPr/>
          <p:nvPr/>
        </p:nvPicPr>
        <p:blipFill>
          <a:blip r:embed="rId2"/>
          <a:stretch/>
        </p:blipFill>
        <p:spPr>
          <a:xfrm>
            <a:off x="793800" y="3165120"/>
            <a:ext cx="566640" cy="566640"/>
          </a:xfrm>
          <a:prstGeom prst="rect">
            <a:avLst/>
          </a:prstGeom>
          <a:ln w="0">
            <a:noFill/>
          </a:ln>
        </p:spPr>
      </p:pic>
      <p:sp>
        <p:nvSpPr>
          <p:cNvPr id="951" name="Text 1"/>
          <p:cNvSpPr/>
          <p:nvPr/>
        </p:nvSpPr>
        <p:spPr>
          <a:xfrm>
            <a:off x="793800" y="4015800"/>
            <a:ext cx="283500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Terminal Hacks</a:t>
            </a:r>
            <a:endParaRPr b="0" lang="en-US" sz="2200" spc="-1" strike="noStrike">
              <a:latin typeface="Arial"/>
            </a:endParaRPr>
          </a:p>
        </p:txBody>
      </p:sp>
      <p:pic>
        <p:nvPicPr>
          <p:cNvPr id="952" name="Image 2" descr="preencoded.png"/>
          <p:cNvPicPr/>
          <p:nvPr/>
        </p:nvPicPr>
        <p:blipFill>
          <a:blip r:embed="rId3"/>
          <a:stretch/>
        </p:blipFill>
        <p:spPr>
          <a:xfrm>
            <a:off x="4713840" y="3165120"/>
            <a:ext cx="566640" cy="566640"/>
          </a:xfrm>
          <a:prstGeom prst="rect">
            <a:avLst/>
          </a:prstGeom>
          <a:ln w="0">
            <a:noFill/>
          </a:ln>
        </p:spPr>
      </p:pic>
      <p:sp>
        <p:nvSpPr>
          <p:cNvPr id="953" name="Text 2"/>
          <p:cNvSpPr/>
          <p:nvPr/>
        </p:nvSpPr>
        <p:spPr>
          <a:xfrm>
            <a:off x="4713840" y="4015800"/>
            <a:ext cx="323064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Hooks &amp; Status Line</a:t>
            </a:r>
            <a:endParaRPr b="0" lang="en-US" sz="2200" spc="-1" strike="noStrike">
              <a:latin typeface="Arial"/>
            </a:endParaRPr>
          </a:p>
        </p:txBody>
      </p:sp>
      <p:pic>
        <p:nvPicPr>
          <p:cNvPr id="954" name="Image 3" descr="preencoded.png"/>
          <p:cNvPicPr/>
          <p:nvPr/>
        </p:nvPicPr>
        <p:blipFill>
          <a:blip r:embed="rId4"/>
          <a:stretch/>
        </p:blipFill>
        <p:spPr>
          <a:xfrm>
            <a:off x="793800" y="4823640"/>
            <a:ext cx="566640" cy="566640"/>
          </a:xfrm>
          <a:prstGeom prst="rect">
            <a:avLst/>
          </a:prstGeom>
          <a:ln w="0">
            <a:noFill/>
          </a:ln>
        </p:spPr>
      </p:pic>
      <p:sp>
        <p:nvSpPr>
          <p:cNvPr id="955" name="Text 3"/>
          <p:cNvSpPr/>
          <p:nvPr/>
        </p:nvSpPr>
        <p:spPr>
          <a:xfrm>
            <a:off x="793800" y="5673960"/>
            <a:ext cx="289044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Task Organization</a:t>
            </a:r>
            <a:endParaRPr b="0" lang="en-US" sz="2200" spc="-1" strike="noStrike">
              <a:latin typeface="Arial"/>
            </a:endParaRPr>
          </a:p>
        </p:txBody>
      </p:sp>
      <p:pic>
        <p:nvPicPr>
          <p:cNvPr id="956" name="Image 4" descr="preencoded.png"/>
          <p:cNvPicPr/>
          <p:nvPr/>
        </p:nvPicPr>
        <p:blipFill>
          <a:blip r:embed="rId5"/>
          <a:stretch/>
        </p:blipFill>
        <p:spPr>
          <a:xfrm>
            <a:off x="4713840" y="4823640"/>
            <a:ext cx="566640" cy="566640"/>
          </a:xfrm>
          <a:prstGeom prst="rect">
            <a:avLst/>
          </a:prstGeom>
          <a:ln w="0">
            <a:noFill/>
          </a:ln>
        </p:spPr>
      </p:pic>
      <p:sp>
        <p:nvSpPr>
          <p:cNvPr id="957" name="Text 4"/>
          <p:cNvSpPr/>
          <p:nvPr/>
        </p:nvSpPr>
        <p:spPr>
          <a:xfrm>
            <a:off x="4713840" y="5673960"/>
            <a:ext cx="3636000" cy="708480"/>
          </a:xfrm>
          <a:prstGeom prst="rect">
            <a:avLst/>
          </a:prstGeom>
          <a:noFill/>
          <a:ln w="0">
            <a:noFill/>
          </a:ln>
        </p:spPr>
        <p:style>
          <a:lnRef idx="0"/>
          <a:fillRef idx="0"/>
          <a:effectRef idx="0"/>
          <a:fontRef idx="minor"/>
        </p:style>
        <p:txBody>
          <a:bodyPr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Workflow Orchestration</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8" name="Text 0"/>
          <p:cNvSpPr/>
          <p:nvPr/>
        </p:nvSpPr>
        <p:spPr>
          <a:xfrm>
            <a:off x="2149920" y="1092240"/>
            <a:ext cx="10330200" cy="1956240"/>
          </a:xfrm>
          <a:prstGeom prst="rect">
            <a:avLst/>
          </a:prstGeom>
          <a:noFill/>
          <a:ln w="0">
            <a:noFill/>
          </a:ln>
        </p:spPr>
        <p:style>
          <a:lnRef idx="0"/>
          <a:fillRef idx="0"/>
          <a:effectRef idx="0"/>
          <a:fontRef idx="minor"/>
        </p:style>
        <p:txBody>
          <a:bodyPr lIns="0" rIns="0" tIns="0" bIns="0" anchor="t">
            <a:noAutofit/>
          </a:bodyPr>
          <a:p>
            <a:pPr algn="ctr">
              <a:lnSpc>
                <a:spcPts val="7699"/>
              </a:lnSpc>
              <a:buNone/>
              <a:tabLst>
                <a:tab algn="l" pos="0"/>
              </a:tabLst>
            </a:pPr>
            <a:r>
              <a:rPr b="0" lang="en-US" sz="6150" spc="-1" strike="noStrike">
                <a:solidFill>
                  <a:srgbClr val="2d3436"/>
                </a:solidFill>
                <a:latin typeface="Roboto Mono Medium"/>
                <a:ea typeface="Roboto Mono Medium"/>
              </a:rPr>
              <a:t>Agents: From Chat to </a:t>
            </a:r>
            <a:endParaRPr b="0" lang="en-US" sz="6150" spc="-1" strike="noStrike">
              <a:latin typeface="Arial"/>
            </a:endParaRPr>
          </a:p>
          <a:p>
            <a:pPr algn="ctr">
              <a:lnSpc>
                <a:spcPts val="7699"/>
              </a:lnSpc>
              <a:buNone/>
              <a:tabLst>
                <a:tab algn="l" pos="0"/>
              </a:tabLst>
            </a:pPr>
            <a:r>
              <a:rPr b="0" lang="en-US" sz="6150" spc="-1" strike="noStrike">
                <a:solidFill>
                  <a:srgbClr val="2d3436"/>
                </a:solidFill>
                <a:latin typeface="Roboto Mono Medium"/>
                <a:ea typeface="Roboto Mono Medium"/>
              </a:rPr>
              <a:t>Autonomous Development</a:t>
            </a:r>
            <a:endParaRPr b="0" lang="en-US" sz="6150" spc="-1" strike="noStrike">
              <a:latin typeface="Arial"/>
            </a:endParaRPr>
          </a:p>
        </p:txBody>
      </p:sp>
      <p:sp>
        <p:nvSpPr>
          <p:cNvPr id="959" name="Shape 1"/>
          <p:cNvSpPr/>
          <p:nvPr/>
        </p:nvSpPr>
        <p:spPr>
          <a:xfrm>
            <a:off x="793800" y="3388680"/>
            <a:ext cx="6407640" cy="1760400"/>
          </a:xfrm>
          <a:prstGeom prst="roundRect">
            <a:avLst>
              <a:gd name="adj" fmla="val 519"/>
            </a:avLst>
          </a:prstGeom>
          <a:solidFill>
            <a:srgbClr val="e3e7ee"/>
          </a:solidFill>
          <a:ln w="22860">
            <a:solidFill>
              <a:srgbClr val="c9cdd4"/>
            </a:solidFill>
            <a:round/>
          </a:ln>
        </p:spPr>
        <p:style>
          <a:lnRef idx="0"/>
          <a:fillRef idx="0"/>
          <a:effectRef idx="0"/>
          <a:fontRef idx="minor"/>
        </p:style>
      </p:sp>
      <p:sp>
        <p:nvSpPr>
          <p:cNvPr id="960" name="Shape 2"/>
          <p:cNvSpPr/>
          <p:nvPr/>
        </p:nvSpPr>
        <p:spPr>
          <a:xfrm>
            <a:off x="1043640" y="3638520"/>
            <a:ext cx="680040" cy="680040"/>
          </a:xfrm>
          <a:prstGeom prst="roundRect">
            <a:avLst>
              <a:gd name="adj" fmla="val 13436980"/>
            </a:avLst>
          </a:prstGeom>
          <a:solidFill>
            <a:srgbClr val="b05f44"/>
          </a:solidFill>
          <a:ln w="0">
            <a:noFill/>
          </a:ln>
        </p:spPr>
        <p:style>
          <a:lnRef idx="0"/>
          <a:fillRef idx="0"/>
          <a:effectRef idx="0"/>
          <a:fontRef idx="minor"/>
        </p:style>
      </p:sp>
      <p:pic>
        <p:nvPicPr>
          <p:cNvPr id="961" name="Image 0" descr="preencoded.png"/>
          <p:cNvPicPr/>
          <p:nvPr/>
        </p:nvPicPr>
        <p:blipFill>
          <a:blip r:embed="rId1"/>
          <a:stretch/>
        </p:blipFill>
        <p:spPr>
          <a:xfrm>
            <a:off x="1230480" y="3825360"/>
            <a:ext cx="305640" cy="305640"/>
          </a:xfrm>
          <a:prstGeom prst="rect">
            <a:avLst/>
          </a:prstGeom>
          <a:ln w="0">
            <a:noFill/>
          </a:ln>
        </p:spPr>
      </p:pic>
      <p:sp>
        <p:nvSpPr>
          <p:cNvPr id="962" name="Text 3"/>
          <p:cNvSpPr/>
          <p:nvPr/>
        </p:nvSpPr>
        <p:spPr>
          <a:xfrm>
            <a:off x="1043640" y="4545720"/>
            <a:ext cx="527112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Plan → Code → Review → Refine</a:t>
            </a:r>
            <a:endParaRPr b="0" lang="en-US" sz="2200" spc="-1" strike="noStrike">
              <a:latin typeface="Arial"/>
            </a:endParaRPr>
          </a:p>
        </p:txBody>
      </p:sp>
      <p:sp>
        <p:nvSpPr>
          <p:cNvPr id="963" name="Shape 4"/>
          <p:cNvSpPr/>
          <p:nvPr/>
        </p:nvSpPr>
        <p:spPr>
          <a:xfrm>
            <a:off x="7428600" y="3388680"/>
            <a:ext cx="6407640" cy="1760400"/>
          </a:xfrm>
          <a:prstGeom prst="roundRect">
            <a:avLst>
              <a:gd name="adj" fmla="val 519"/>
            </a:avLst>
          </a:prstGeom>
          <a:solidFill>
            <a:srgbClr val="e3e7ee"/>
          </a:solidFill>
          <a:ln w="22860">
            <a:solidFill>
              <a:srgbClr val="c9cdd4"/>
            </a:solidFill>
            <a:round/>
          </a:ln>
        </p:spPr>
        <p:style>
          <a:lnRef idx="0"/>
          <a:fillRef idx="0"/>
          <a:effectRef idx="0"/>
          <a:fontRef idx="minor"/>
        </p:style>
      </p:sp>
      <p:sp>
        <p:nvSpPr>
          <p:cNvPr id="964" name="Shape 5"/>
          <p:cNvSpPr/>
          <p:nvPr/>
        </p:nvSpPr>
        <p:spPr>
          <a:xfrm>
            <a:off x="7678080" y="3638520"/>
            <a:ext cx="680040" cy="680040"/>
          </a:xfrm>
          <a:prstGeom prst="roundRect">
            <a:avLst>
              <a:gd name="adj" fmla="val 13436980"/>
            </a:avLst>
          </a:prstGeom>
          <a:solidFill>
            <a:srgbClr val="b05f44"/>
          </a:solidFill>
          <a:ln w="0">
            <a:noFill/>
          </a:ln>
        </p:spPr>
        <p:style>
          <a:lnRef idx="0"/>
          <a:fillRef idx="0"/>
          <a:effectRef idx="0"/>
          <a:fontRef idx="minor"/>
        </p:style>
      </p:sp>
      <p:pic>
        <p:nvPicPr>
          <p:cNvPr id="965" name="Image 1" descr="preencoded.png"/>
          <p:cNvPicPr/>
          <p:nvPr/>
        </p:nvPicPr>
        <p:blipFill>
          <a:blip r:embed="rId2"/>
          <a:stretch/>
        </p:blipFill>
        <p:spPr>
          <a:xfrm>
            <a:off x="7865280" y="3825360"/>
            <a:ext cx="305640" cy="305640"/>
          </a:xfrm>
          <a:prstGeom prst="rect">
            <a:avLst/>
          </a:prstGeom>
          <a:ln w="0">
            <a:noFill/>
          </a:ln>
        </p:spPr>
      </p:pic>
      <p:sp>
        <p:nvSpPr>
          <p:cNvPr id="966" name="Text 6"/>
          <p:cNvSpPr/>
          <p:nvPr/>
        </p:nvSpPr>
        <p:spPr>
          <a:xfrm>
            <a:off x="7678080" y="4545720"/>
            <a:ext cx="323064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Parallel Sub Agents</a:t>
            </a:r>
            <a:endParaRPr b="0" lang="en-US" sz="2200" spc="-1" strike="noStrike">
              <a:latin typeface="Arial"/>
            </a:endParaRPr>
          </a:p>
        </p:txBody>
      </p:sp>
      <p:sp>
        <p:nvSpPr>
          <p:cNvPr id="967" name="Shape 7"/>
          <p:cNvSpPr/>
          <p:nvPr/>
        </p:nvSpPr>
        <p:spPr>
          <a:xfrm>
            <a:off x="793800" y="5376600"/>
            <a:ext cx="6407640" cy="1760400"/>
          </a:xfrm>
          <a:prstGeom prst="roundRect">
            <a:avLst>
              <a:gd name="adj" fmla="val 519"/>
            </a:avLst>
          </a:prstGeom>
          <a:solidFill>
            <a:srgbClr val="e3e7ee"/>
          </a:solidFill>
          <a:ln w="22860">
            <a:solidFill>
              <a:srgbClr val="c9cdd4"/>
            </a:solidFill>
            <a:round/>
          </a:ln>
        </p:spPr>
        <p:style>
          <a:lnRef idx="0"/>
          <a:fillRef idx="0"/>
          <a:effectRef idx="0"/>
          <a:fontRef idx="minor"/>
        </p:style>
      </p:sp>
      <p:sp>
        <p:nvSpPr>
          <p:cNvPr id="968" name="Shape 8"/>
          <p:cNvSpPr/>
          <p:nvPr/>
        </p:nvSpPr>
        <p:spPr>
          <a:xfrm>
            <a:off x="1043640" y="5626080"/>
            <a:ext cx="680040" cy="680040"/>
          </a:xfrm>
          <a:prstGeom prst="roundRect">
            <a:avLst>
              <a:gd name="adj" fmla="val 13436980"/>
            </a:avLst>
          </a:prstGeom>
          <a:solidFill>
            <a:srgbClr val="b05f44"/>
          </a:solidFill>
          <a:ln w="0">
            <a:noFill/>
          </a:ln>
        </p:spPr>
        <p:style>
          <a:lnRef idx="0"/>
          <a:fillRef idx="0"/>
          <a:effectRef idx="0"/>
          <a:fontRef idx="minor"/>
        </p:style>
      </p:sp>
      <p:pic>
        <p:nvPicPr>
          <p:cNvPr id="969" name="Image 2" descr="preencoded.png"/>
          <p:cNvPicPr/>
          <p:nvPr/>
        </p:nvPicPr>
        <p:blipFill>
          <a:blip r:embed="rId3"/>
          <a:stretch/>
        </p:blipFill>
        <p:spPr>
          <a:xfrm>
            <a:off x="1230480" y="5813280"/>
            <a:ext cx="305640" cy="305640"/>
          </a:xfrm>
          <a:prstGeom prst="rect">
            <a:avLst/>
          </a:prstGeom>
          <a:ln w="0">
            <a:noFill/>
          </a:ln>
        </p:spPr>
      </p:pic>
      <p:sp>
        <p:nvSpPr>
          <p:cNvPr id="970" name="Text 9"/>
          <p:cNvSpPr/>
          <p:nvPr/>
        </p:nvSpPr>
        <p:spPr>
          <a:xfrm>
            <a:off x="1043640" y="6533280"/>
            <a:ext cx="340056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Contextual Awareness</a:t>
            </a:r>
            <a:endParaRPr b="0" lang="en-US" sz="2200" spc="-1" strike="noStrike">
              <a:latin typeface="Arial"/>
            </a:endParaRPr>
          </a:p>
        </p:txBody>
      </p:sp>
      <p:sp>
        <p:nvSpPr>
          <p:cNvPr id="971" name="Shape 10"/>
          <p:cNvSpPr/>
          <p:nvPr/>
        </p:nvSpPr>
        <p:spPr>
          <a:xfrm>
            <a:off x="7428600" y="5376600"/>
            <a:ext cx="6407640" cy="1760400"/>
          </a:xfrm>
          <a:prstGeom prst="roundRect">
            <a:avLst>
              <a:gd name="adj" fmla="val 519"/>
            </a:avLst>
          </a:prstGeom>
          <a:solidFill>
            <a:srgbClr val="e3e7ee"/>
          </a:solidFill>
          <a:ln w="22860">
            <a:solidFill>
              <a:srgbClr val="c9cdd4"/>
            </a:solidFill>
            <a:round/>
          </a:ln>
        </p:spPr>
        <p:style>
          <a:lnRef idx="0"/>
          <a:fillRef idx="0"/>
          <a:effectRef idx="0"/>
          <a:fontRef idx="minor"/>
        </p:style>
      </p:sp>
      <p:sp>
        <p:nvSpPr>
          <p:cNvPr id="972" name="Shape 11"/>
          <p:cNvSpPr/>
          <p:nvPr/>
        </p:nvSpPr>
        <p:spPr>
          <a:xfrm>
            <a:off x="7678080" y="5626080"/>
            <a:ext cx="680040" cy="680040"/>
          </a:xfrm>
          <a:prstGeom prst="roundRect">
            <a:avLst>
              <a:gd name="adj" fmla="val 13436980"/>
            </a:avLst>
          </a:prstGeom>
          <a:solidFill>
            <a:srgbClr val="b05f44"/>
          </a:solidFill>
          <a:ln w="0">
            <a:noFill/>
          </a:ln>
        </p:spPr>
        <p:style>
          <a:lnRef idx="0"/>
          <a:fillRef idx="0"/>
          <a:effectRef idx="0"/>
          <a:fontRef idx="minor"/>
        </p:style>
      </p:sp>
      <p:pic>
        <p:nvPicPr>
          <p:cNvPr id="973" name="Image 3" descr="preencoded.png"/>
          <p:cNvPicPr/>
          <p:nvPr/>
        </p:nvPicPr>
        <p:blipFill>
          <a:blip r:embed="rId4"/>
          <a:stretch/>
        </p:blipFill>
        <p:spPr>
          <a:xfrm>
            <a:off x="7865280" y="5813280"/>
            <a:ext cx="305640" cy="305640"/>
          </a:xfrm>
          <a:prstGeom prst="rect">
            <a:avLst/>
          </a:prstGeom>
          <a:ln w="0">
            <a:noFill/>
          </a:ln>
        </p:spPr>
      </p:pic>
      <p:sp>
        <p:nvSpPr>
          <p:cNvPr id="974" name="Text 12"/>
          <p:cNvSpPr/>
          <p:nvPr/>
        </p:nvSpPr>
        <p:spPr>
          <a:xfrm>
            <a:off x="7678080" y="6533280"/>
            <a:ext cx="2835000" cy="353880"/>
          </a:xfrm>
          <a:prstGeom prst="rect">
            <a:avLst/>
          </a:prstGeom>
          <a:noFill/>
          <a:ln w="0">
            <a:noFill/>
          </a:ln>
        </p:spPr>
        <p:style>
          <a:lnRef idx="0"/>
          <a:fillRef idx="0"/>
          <a:effectRef idx="0"/>
          <a:fontRef idx="minor"/>
        </p:style>
        <p:txBody>
          <a:bodyPr wrap="none" lIns="0" rIns="0" tIns="0" bIns="0" anchor="t">
            <a:noAutofit/>
          </a:bodyPr>
          <a:p>
            <a:pPr>
              <a:lnSpc>
                <a:spcPts val="2750"/>
              </a:lnSpc>
              <a:buNone/>
              <a:tabLst>
                <a:tab algn="l" pos="0"/>
              </a:tabLst>
            </a:pPr>
            <a:r>
              <a:rPr b="0" lang="en-US" sz="2200" spc="-1" strike="noStrike">
                <a:solidFill>
                  <a:srgbClr val="2d3436"/>
                </a:solidFill>
                <a:latin typeface="Roboto Mono Medium"/>
                <a:ea typeface="Roboto Mono Medium"/>
              </a:rPr>
              <a:t>Tasks Execution</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5" name="Text 0"/>
          <p:cNvSpPr/>
          <p:nvPr/>
        </p:nvSpPr>
        <p:spPr>
          <a:xfrm>
            <a:off x="3402360" y="2341800"/>
            <a:ext cx="7825320" cy="977760"/>
          </a:xfrm>
          <a:prstGeom prst="rect">
            <a:avLst/>
          </a:prstGeom>
          <a:noFill/>
          <a:ln w="0">
            <a:noFill/>
          </a:ln>
        </p:spPr>
        <p:style>
          <a:lnRef idx="0"/>
          <a:fillRef idx="0"/>
          <a:effectRef idx="0"/>
          <a:fontRef idx="minor"/>
        </p:style>
        <p:txBody>
          <a:bodyPr wrap="none" lIns="0" rIns="0" tIns="0" bIns="0" anchor="t">
            <a:noAutofit/>
          </a:bodyPr>
          <a:p>
            <a:pPr algn="ctr">
              <a:lnSpc>
                <a:spcPts val="7699"/>
              </a:lnSpc>
              <a:buNone/>
              <a:tabLst>
                <a:tab algn="l" pos="0"/>
              </a:tabLst>
            </a:pPr>
            <a:r>
              <a:rPr b="0" lang="en-US" sz="6150" spc="-1" strike="noStrike">
                <a:solidFill>
                  <a:srgbClr val="2d3436"/>
                </a:solidFill>
                <a:latin typeface="Roboto Mono Medium"/>
                <a:ea typeface="Roboto Mono Medium"/>
              </a:rPr>
              <a:t>Skills/Rules</a:t>
            </a:r>
            <a:endParaRPr b="0" lang="en-US" sz="6150" spc="-1" strike="noStrike">
              <a:latin typeface="Arial"/>
            </a:endParaRPr>
          </a:p>
        </p:txBody>
      </p:sp>
      <p:sp>
        <p:nvSpPr>
          <p:cNvPr id="976" name="Shape 1"/>
          <p:cNvSpPr/>
          <p:nvPr/>
        </p:nvSpPr>
        <p:spPr>
          <a:xfrm>
            <a:off x="793800" y="4000320"/>
            <a:ext cx="4196160" cy="1886760"/>
          </a:xfrm>
          <a:prstGeom prst="roundRect">
            <a:avLst>
              <a:gd name="adj" fmla="val 7752"/>
            </a:avLst>
          </a:prstGeom>
          <a:solidFill>
            <a:srgbClr val="f5f7fa"/>
          </a:solidFill>
          <a:ln w="0">
            <a:noFill/>
          </a:ln>
        </p:spPr>
        <p:style>
          <a:lnRef idx="0"/>
          <a:fillRef idx="0"/>
          <a:effectRef idx="0"/>
          <a:fontRef idx="minor"/>
        </p:style>
      </p:sp>
      <p:sp>
        <p:nvSpPr>
          <p:cNvPr id="977" name="Shape 2"/>
          <p:cNvSpPr/>
          <p:nvPr/>
        </p:nvSpPr>
        <p:spPr>
          <a:xfrm>
            <a:off x="793800" y="3970080"/>
            <a:ext cx="4196160" cy="121680"/>
          </a:xfrm>
          <a:prstGeom prst="roundRect">
            <a:avLst>
              <a:gd name="adj" fmla="val 7500"/>
            </a:avLst>
          </a:prstGeom>
          <a:solidFill>
            <a:srgbClr val="b05f44"/>
          </a:solidFill>
          <a:ln w="0">
            <a:noFill/>
          </a:ln>
        </p:spPr>
        <p:style>
          <a:lnRef idx="0"/>
          <a:fillRef idx="0"/>
          <a:effectRef idx="0"/>
          <a:fontRef idx="minor"/>
        </p:style>
      </p:sp>
      <p:sp>
        <p:nvSpPr>
          <p:cNvPr id="978" name="Shape 3"/>
          <p:cNvSpPr/>
          <p:nvPr/>
        </p:nvSpPr>
        <p:spPr>
          <a:xfrm>
            <a:off x="2551680" y="3660120"/>
            <a:ext cx="680040" cy="680040"/>
          </a:xfrm>
          <a:prstGeom prst="roundRect">
            <a:avLst>
              <a:gd name="adj" fmla="val 134383"/>
            </a:avLst>
          </a:prstGeom>
          <a:solidFill>
            <a:srgbClr val="b05f44"/>
          </a:solidFill>
          <a:ln w="0">
            <a:noFill/>
          </a:ln>
        </p:spPr>
        <p:style>
          <a:lnRef idx="0"/>
          <a:fillRef idx="0"/>
          <a:effectRef idx="0"/>
          <a:fontRef idx="minor"/>
        </p:style>
      </p:sp>
      <p:pic>
        <p:nvPicPr>
          <p:cNvPr id="979" name="Image 0" descr="preencoded.png"/>
          <p:cNvPicPr/>
          <p:nvPr/>
        </p:nvPicPr>
        <p:blipFill>
          <a:blip r:embed="rId1"/>
          <a:stretch/>
        </p:blipFill>
        <p:spPr>
          <a:xfrm>
            <a:off x="2755800" y="3864240"/>
            <a:ext cx="271800" cy="271800"/>
          </a:xfrm>
          <a:prstGeom prst="rect">
            <a:avLst/>
          </a:prstGeom>
          <a:ln w="0">
            <a:noFill/>
          </a:ln>
        </p:spPr>
      </p:pic>
      <p:sp>
        <p:nvSpPr>
          <p:cNvPr id="980" name="Text 4"/>
          <p:cNvSpPr/>
          <p:nvPr/>
        </p:nvSpPr>
        <p:spPr>
          <a:xfrm>
            <a:off x="1361520" y="4567320"/>
            <a:ext cx="3060720" cy="353880"/>
          </a:xfrm>
          <a:prstGeom prst="rect">
            <a:avLst/>
          </a:prstGeom>
          <a:noFill/>
          <a:ln w="0">
            <a:noFill/>
          </a:ln>
        </p:spPr>
        <p:style>
          <a:lnRef idx="0"/>
          <a:fillRef idx="0"/>
          <a:effectRef idx="0"/>
          <a:fontRef idx="minor"/>
        </p:style>
        <p:txBody>
          <a:bodyPr wrap="none" lIns="0" rIns="0" tIns="0" bIns="0" anchor="t">
            <a:noAutofit/>
          </a:bodyPr>
          <a:p>
            <a:pPr algn="ctr">
              <a:lnSpc>
                <a:spcPts val="2750"/>
              </a:lnSpc>
              <a:buNone/>
              <a:tabLst>
                <a:tab algn="l" pos="0"/>
              </a:tabLst>
            </a:pPr>
            <a:r>
              <a:rPr b="0" lang="en-US" sz="2200" spc="-1" strike="noStrike">
                <a:solidFill>
                  <a:srgbClr val="2d3436"/>
                </a:solidFill>
                <a:latin typeface="Roboto Mono Medium"/>
                <a:ea typeface="Roboto Mono Medium"/>
              </a:rPr>
              <a:t>Reusable Playbooks</a:t>
            </a:r>
            <a:endParaRPr b="0" lang="en-US" sz="2200" spc="-1" strike="noStrike">
              <a:latin typeface="Arial"/>
            </a:endParaRPr>
          </a:p>
        </p:txBody>
      </p:sp>
      <p:sp>
        <p:nvSpPr>
          <p:cNvPr id="981" name="Shape 5"/>
          <p:cNvSpPr/>
          <p:nvPr/>
        </p:nvSpPr>
        <p:spPr>
          <a:xfrm>
            <a:off x="5217120" y="4000320"/>
            <a:ext cx="4196160" cy="1886760"/>
          </a:xfrm>
          <a:prstGeom prst="roundRect">
            <a:avLst>
              <a:gd name="adj" fmla="val 7752"/>
            </a:avLst>
          </a:prstGeom>
          <a:solidFill>
            <a:srgbClr val="f5f7fa"/>
          </a:solidFill>
          <a:ln w="0">
            <a:noFill/>
          </a:ln>
        </p:spPr>
        <p:style>
          <a:lnRef idx="0"/>
          <a:fillRef idx="0"/>
          <a:effectRef idx="0"/>
          <a:fontRef idx="minor"/>
        </p:style>
      </p:sp>
      <p:sp>
        <p:nvSpPr>
          <p:cNvPr id="982" name="Shape 6"/>
          <p:cNvSpPr/>
          <p:nvPr/>
        </p:nvSpPr>
        <p:spPr>
          <a:xfrm>
            <a:off x="5217120" y="3970080"/>
            <a:ext cx="4196160" cy="121680"/>
          </a:xfrm>
          <a:prstGeom prst="roundRect">
            <a:avLst>
              <a:gd name="adj" fmla="val 7500"/>
            </a:avLst>
          </a:prstGeom>
          <a:solidFill>
            <a:srgbClr val="b05f44"/>
          </a:solidFill>
          <a:ln w="0">
            <a:noFill/>
          </a:ln>
        </p:spPr>
        <p:style>
          <a:lnRef idx="0"/>
          <a:fillRef idx="0"/>
          <a:effectRef idx="0"/>
          <a:fontRef idx="minor"/>
        </p:style>
      </p:sp>
      <p:sp>
        <p:nvSpPr>
          <p:cNvPr id="983" name="Shape 7"/>
          <p:cNvSpPr/>
          <p:nvPr/>
        </p:nvSpPr>
        <p:spPr>
          <a:xfrm>
            <a:off x="6975000" y="3660120"/>
            <a:ext cx="680040" cy="680040"/>
          </a:xfrm>
          <a:prstGeom prst="roundRect">
            <a:avLst>
              <a:gd name="adj" fmla="val 134383"/>
            </a:avLst>
          </a:prstGeom>
          <a:solidFill>
            <a:srgbClr val="b05f44"/>
          </a:solidFill>
          <a:ln w="0">
            <a:noFill/>
          </a:ln>
        </p:spPr>
        <p:style>
          <a:lnRef idx="0"/>
          <a:fillRef idx="0"/>
          <a:effectRef idx="0"/>
          <a:fontRef idx="minor"/>
        </p:style>
      </p:sp>
      <p:pic>
        <p:nvPicPr>
          <p:cNvPr id="984" name="Image 1" descr="preencoded.png"/>
          <p:cNvPicPr/>
          <p:nvPr/>
        </p:nvPicPr>
        <p:blipFill>
          <a:blip r:embed="rId2"/>
          <a:stretch/>
        </p:blipFill>
        <p:spPr>
          <a:xfrm>
            <a:off x="7178760" y="3864240"/>
            <a:ext cx="271800" cy="271800"/>
          </a:xfrm>
          <a:prstGeom prst="rect">
            <a:avLst/>
          </a:prstGeom>
          <a:ln w="0">
            <a:noFill/>
          </a:ln>
        </p:spPr>
      </p:pic>
      <p:sp>
        <p:nvSpPr>
          <p:cNvPr id="985" name="Text 8"/>
          <p:cNvSpPr/>
          <p:nvPr/>
        </p:nvSpPr>
        <p:spPr>
          <a:xfrm>
            <a:off x="5897520" y="4567320"/>
            <a:ext cx="2835000" cy="1062720"/>
          </a:xfrm>
          <a:prstGeom prst="rect">
            <a:avLst/>
          </a:prstGeom>
          <a:noFill/>
          <a:ln w="0">
            <a:noFill/>
          </a:ln>
        </p:spPr>
        <p:style>
          <a:lnRef idx="0"/>
          <a:fillRef idx="0"/>
          <a:effectRef idx="0"/>
          <a:fontRef idx="minor"/>
        </p:style>
        <p:txBody>
          <a:bodyPr lIns="0" rIns="0" tIns="0" bIns="0" anchor="t">
            <a:noAutofit/>
          </a:bodyPr>
          <a:p>
            <a:pPr algn="ctr">
              <a:lnSpc>
                <a:spcPts val="2750"/>
              </a:lnSpc>
              <a:buNone/>
              <a:tabLst>
                <a:tab algn="l" pos="0"/>
              </a:tabLst>
            </a:pPr>
            <a:r>
              <a:rPr b="0" lang="en-US" sz="2200" spc="-1" strike="noStrike">
                <a:solidFill>
                  <a:srgbClr val="2d3436"/>
                </a:solidFill>
                <a:latin typeface="Roboto Mono Medium"/>
                <a:ea typeface="Roboto Mono Medium"/>
              </a:rPr>
              <a:t>Auto-loaded</a:t>
            </a:r>
            <a:endParaRPr b="0" lang="en-US" sz="2200" spc="-1" strike="noStrike">
              <a:latin typeface="Arial"/>
            </a:endParaRPr>
          </a:p>
          <a:p>
            <a:pPr algn="ctr">
              <a:lnSpc>
                <a:spcPts val="2750"/>
              </a:lnSpc>
              <a:buNone/>
              <a:tabLst>
                <a:tab algn="l" pos="0"/>
              </a:tabLst>
            </a:pPr>
            <a:r>
              <a:rPr b="0" lang="en-US" sz="2200" spc="-1" strike="noStrike">
                <a:solidFill>
                  <a:srgbClr val="2d3436"/>
                </a:solidFill>
                <a:latin typeface="Roboto Mono Medium"/>
                <a:ea typeface="Roboto Mono Medium"/>
              </a:rPr>
              <a:t>or </a:t>
            </a:r>
            <a:endParaRPr b="0" lang="en-US" sz="2200" spc="-1" strike="noStrike">
              <a:latin typeface="Arial"/>
            </a:endParaRPr>
          </a:p>
          <a:p>
            <a:pPr algn="ctr">
              <a:lnSpc>
                <a:spcPts val="2750"/>
              </a:lnSpc>
              <a:buNone/>
              <a:tabLst>
                <a:tab algn="l" pos="0"/>
              </a:tabLst>
            </a:pPr>
            <a:r>
              <a:rPr b="0" lang="en-US" sz="2200" spc="-1" strike="noStrike">
                <a:solidFill>
                  <a:srgbClr val="2d3436"/>
                </a:solidFill>
                <a:latin typeface="Roboto Mono Medium"/>
                <a:ea typeface="Roboto Mono Medium"/>
              </a:rPr>
              <a:t>Slash-invoked</a:t>
            </a:r>
            <a:endParaRPr b="0" lang="en-US" sz="2200" spc="-1" strike="noStrike">
              <a:latin typeface="Arial"/>
            </a:endParaRPr>
          </a:p>
        </p:txBody>
      </p:sp>
      <p:sp>
        <p:nvSpPr>
          <p:cNvPr id="986" name="Shape 9"/>
          <p:cNvSpPr/>
          <p:nvPr/>
        </p:nvSpPr>
        <p:spPr>
          <a:xfrm>
            <a:off x="9640080" y="4000320"/>
            <a:ext cx="4196160" cy="1886760"/>
          </a:xfrm>
          <a:prstGeom prst="roundRect">
            <a:avLst>
              <a:gd name="adj" fmla="val 7752"/>
            </a:avLst>
          </a:prstGeom>
          <a:solidFill>
            <a:srgbClr val="f5f7fa"/>
          </a:solidFill>
          <a:ln w="0">
            <a:noFill/>
          </a:ln>
        </p:spPr>
        <p:style>
          <a:lnRef idx="0"/>
          <a:fillRef idx="0"/>
          <a:effectRef idx="0"/>
          <a:fontRef idx="minor"/>
        </p:style>
      </p:sp>
      <p:sp>
        <p:nvSpPr>
          <p:cNvPr id="987" name="Shape 10"/>
          <p:cNvSpPr/>
          <p:nvPr/>
        </p:nvSpPr>
        <p:spPr>
          <a:xfrm>
            <a:off x="9640080" y="3970080"/>
            <a:ext cx="4196160" cy="121680"/>
          </a:xfrm>
          <a:prstGeom prst="roundRect">
            <a:avLst>
              <a:gd name="adj" fmla="val 7500"/>
            </a:avLst>
          </a:prstGeom>
          <a:solidFill>
            <a:srgbClr val="b05f44"/>
          </a:solidFill>
          <a:ln w="0">
            <a:noFill/>
          </a:ln>
        </p:spPr>
        <p:style>
          <a:lnRef idx="0"/>
          <a:fillRef idx="0"/>
          <a:effectRef idx="0"/>
          <a:fontRef idx="minor"/>
        </p:style>
      </p:sp>
      <p:sp>
        <p:nvSpPr>
          <p:cNvPr id="988" name="Shape 11"/>
          <p:cNvSpPr/>
          <p:nvPr/>
        </p:nvSpPr>
        <p:spPr>
          <a:xfrm>
            <a:off x="11397960" y="3660120"/>
            <a:ext cx="680040" cy="680040"/>
          </a:xfrm>
          <a:prstGeom prst="roundRect">
            <a:avLst>
              <a:gd name="adj" fmla="val 134383"/>
            </a:avLst>
          </a:prstGeom>
          <a:solidFill>
            <a:srgbClr val="b05f44"/>
          </a:solidFill>
          <a:ln w="0">
            <a:noFill/>
          </a:ln>
        </p:spPr>
        <p:style>
          <a:lnRef idx="0"/>
          <a:fillRef idx="0"/>
          <a:effectRef idx="0"/>
          <a:fontRef idx="minor"/>
        </p:style>
      </p:sp>
      <p:pic>
        <p:nvPicPr>
          <p:cNvPr id="989" name="Image 2" descr="preencoded.png"/>
          <p:cNvPicPr/>
          <p:nvPr/>
        </p:nvPicPr>
        <p:blipFill>
          <a:blip r:embed="rId3"/>
          <a:stretch/>
        </p:blipFill>
        <p:spPr>
          <a:xfrm>
            <a:off x="11602080" y="3864240"/>
            <a:ext cx="271800" cy="271800"/>
          </a:xfrm>
          <a:prstGeom prst="rect">
            <a:avLst/>
          </a:prstGeom>
          <a:ln w="0">
            <a:noFill/>
          </a:ln>
        </p:spPr>
      </p:pic>
      <p:sp>
        <p:nvSpPr>
          <p:cNvPr id="990" name="Text 12"/>
          <p:cNvSpPr/>
          <p:nvPr/>
        </p:nvSpPr>
        <p:spPr>
          <a:xfrm>
            <a:off x="10207800" y="4567320"/>
            <a:ext cx="3060720" cy="708480"/>
          </a:xfrm>
          <a:prstGeom prst="rect">
            <a:avLst/>
          </a:prstGeom>
          <a:noFill/>
          <a:ln w="0">
            <a:noFill/>
          </a:ln>
        </p:spPr>
        <p:style>
          <a:lnRef idx="0"/>
          <a:fillRef idx="0"/>
          <a:effectRef idx="0"/>
          <a:fontRef idx="minor"/>
        </p:style>
        <p:txBody>
          <a:bodyPr lIns="0" rIns="0" tIns="0" bIns="0" anchor="t">
            <a:noAutofit/>
          </a:bodyPr>
          <a:p>
            <a:pPr algn="ctr">
              <a:lnSpc>
                <a:spcPts val="2750"/>
              </a:lnSpc>
              <a:buNone/>
              <a:tabLst>
                <a:tab algn="l" pos="0"/>
              </a:tabLst>
            </a:pPr>
            <a:r>
              <a:rPr b="0" lang="en-US" sz="2200" spc="-1" strike="noStrike">
                <a:solidFill>
                  <a:srgbClr val="2d3436"/>
                </a:solidFill>
                <a:latin typeface="Roboto Mono Medium"/>
                <a:ea typeface="Roboto Mono Medium"/>
              </a:rPr>
              <a:t>Bundled +</a:t>
            </a:r>
            <a:endParaRPr b="0" lang="en-US" sz="2200" spc="-1" strike="noStrike">
              <a:latin typeface="Arial"/>
            </a:endParaRPr>
          </a:p>
          <a:p>
            <a:pPr algn="ctr">
              <a:lnSpc>
                <a:spcPts val="2750"/>
              </a:lnSpc>
              <a:buNone/>
              <a:tabLst>
                <a:tab algn="l" pos="0"/>
              </a:tabLst>
            </a:pPr>
            <a:r>
              <a:rPr b="0" lang="en-US" sz="2200" spc="-1" strike="noStrike">
                <a:solidFill>
                  <a:srgbClr val="2d3436"/>
                </a:solidFill>
                <a:latin typeface="Roboto Mono Medium"/>
                <a:ea typeface="Roboto Mono Medium"/>
              </a:rPr>
              <a:t>Custom + Community</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91" name="Image 0" descr="preencoded.png"/>
          <p:cNvPicPr/>
          <p:nvPr/>
        </p:nvPicPr>
        <p:blipFill>
          <a:blip r:embed="rId1"/>
          <a:stretch/>
        </p:blipFill>
        <p:spPr>
          <a:xfrm>
            <a:off x="9144000" y="0"/>
            <a:ext cx="5486040" cy="8229240"/>
          </a:xfrm>
          <a:prstGeom prst="rect">
            <a:avLst/>
          </a:prstGeom>
          <a:ln w="0">
            <a:noFill/>
          </a:ln>
        </p:spPr>
      </p:pic>
      <p:sp>
        <p:nvSpPr>
          <p:cNvPr id="992" name="Text 0"/>
          <p:cNvSpPr/>
          <p:nvPr/>
        </p:nvSpPr>
        <p:spPr>
          <a:xfrm>
            <a:off x="793800" y="800280"/>
            <a:ext cx="7556040" cy="977760"/>
          </a:xfrm>
          <a:prstGeom prst="rect">
            <a:avLst/>
          </a:prstGeom>
          <a:noFill/>
          <a:ln w="0">
            <a:noFill/>
          </a:ln>
        </p:spPr>
        <p:style>
          <a:lnRef idx="0"/>
          <a:fillRef idx="0"/>
          <a:effectRef idx="0"/>
          <a:fontRef idx="minor"/>
        </p:style>
        <p:txBody>
          <a:bodyPr wrap="none" lIns="0" rIns="0" tIns="0" bIns="0" anchor="t">
            <a:noAutofit/>
          </a:bodyPr>
          <a:p>
            <a:pPr algn="ctr">
              <a:lnSpc>
                <a:spcPts val="7699"/>
              </a:lnSpc>
              <a:buNone/>
              <a:tabLst>
                <a:tab algn="l" pos="0"/>
              </a:tabLst>
            </a:pPr>
            <a:r>
              <a:rPr b="0" lang="en-US" sz="6150" spc="-1" strike="noStrike">
                <a:solidFill>
                  <a:srgbClr val="2d3436"/>
                </a:solidFill>
                <a:latin typeface="Roboto Mono Medium"/>
                <a:ea typeface="Roboto Mono Medium"/>
              </a:rPr>
              <a:t>Subagents</a:t>
            </a:r>
            <a:endParaRPr b="0" lang="en-US" sz="6150" spc="-1" strike="noStrike">
              <a:latin typeface="Arial"/>
            </a:endParaRPr>
          </a:p>
        </p:txBody>
      </p:sp>
      <p:sp>
        <p:nvSpPr>
          <p:cNvPr id="993" name="Shape 1"/>
          <p:cNvSpPr/>
          <p:nvPr/>
        </p:nvSpPr>
        <p:spPr>
          <a:xfrm>
            <a:off x="793800" y="2118600"/>
            <a:ext cx="3664440" cy="2469240"/>
          </a:xfrm>
          <a:prstGeom prst="roundRect">
            <a:avLst>
              <a:gd name="adj" fmla="val 370"/>
            </a:avLst>
          </a:prstGeom>
          <a:solidFill>
            <a:srgbClr val="e3e7ee"/>
          </a:solidFill>
          <a:ln w="22860">
            <a:solidFill>
              <a:srgbClr val="c9cdd4"/>
            </a:solidFill>
            <a:round/>
          </a:ln>
        </p:spPr>
        <p:style>
          <a:lnRef idx="0"/>
          <a:fillRef idx="0"/>
          <a:effectRef idx="0"/>
          <a:fontRef idx="minor"/>
        </p:style>
      </p:sp>
      <p:sp>
        <p:nvSpPr>
          <p:cNvPr id="994" name="Shape 2"/>
          <p:cNvSpPr/>
          <p:nvPr/>
        </p:nvSpPr>
        <p:spPr>
          <a:xfrm>
            <a:off x="2286000" y="2368440"/>
            <a:ext cx="680040" cy="680040"/>
          </a:xfrm>
          <a:prstGeom prst="roundRect">
            <a:avLst>
              <a:gd name="adj" fmla="val 13436980"/>
            </a:avLst>
          </a:prstGeom>
          <a:solidFill>
            <a:srgbClr val="b05f44"/>
          </a:solidFill>
          <a:ln w="0">
            <a:noFill/>
          </a:ln>
        </p:spPr>
        <p:style>
          <a:lnRef idx="0"/>
          <a:fillRef idx="0"/>
          <a:effectRef idx="0"/>
          <a:fontRef idx="minor"/>
        </p:style>
      </p:sp>
      <p:pic>
        <p:nvPicPr>
          <p:cNvPr id="995" name="Image 1" descr="preencoded.png"/>
          <p:cNvPicPr/>
          <p:nvPr/>
        </p:nvPicPr>
        <p:blipFill>
          <a:blip r:embed="rId2"/>
          <a:stretch/>
        </p:blipFill>
        <p:spPr>
          <a:xfrm>
            <a:off x="2473200" y="2555280"/>
            <a:ext cx="305640" cy="305640"/>
          </a:xfrm>
          <a:prstGeom prst="rect">
            <a:avLst/>
          </a:prstGeom>
          <a:ln w="0">
            <a:noFill/>
          </a:ln>
        </p:spPr>
      </p:pic>
      <p:sp>
        <p:nvSpPr>
          <p:cNvPr id="996" name="Text 3"/>
          <p:cNvSpPr/>
          <p:nvPr/>
        </p:nvSpPr>
        <p:spPr>
          <a:xfrm>
            <a:off x="1208520" y="3275640"/>
            <a:ext cx="2835000" cy="353880"/>
          </a:xfrm>
          <a:prstGeom prst="rect">
            <a:avLst/>
          </a:prstGeom>
          <a:noFill/>
          <a:ln w="0">
            <a:noFill/>
          </a:ln>
        </p:spPr>
        <p:style>
          <a:lnRef idx="0"/>
          <a:fillRef idx="0"/>
          <a:effectRef idx="0"/>
          <a:fontRef idx="minor"/>
        </p:style>
        <p:txBody>
          <a:bodyPr wrap="none" lIns="0" rIns="0" tIns="0" bIns="0" anchor="t">
            <a:noAutofit/>
          </a:bodyPr>
          <a:p>
            <a:pPr algn="ctr">
              <a:lnSpc>
                <a:spcPts val="2750"/>
              </a:lnSpc>
              <a:buNone/>
              <a:tabLst>
                <a:tab algn="l" pos="0"/>
              </a:tabLst>
            </a:pPr>
            <a:r>
              <a:rPr b="0" lang="en-US" sz="2200" spc="-1" strike="noStrike">
                <a:solidFill>
                  <a:srgbClr val="2d3436"/>
                </a:solidFill>
                <a:latin typeface="Roboto Mono Medium"/>
                <a:ea typeface="Roboto Mono Medium"/>
              </a:rPr>
              <a:t>Isolated context</a:t>
            </a:r>
            <a:endParaRPr b="0" lang="en-US" sz="2200" spc="-1" strike="noStrike">
              <a:latin typeface="Arial"/>
            </a:endParaRPr>
          </a:p>
        </p:txBody>
      </p:sp>
      <p:sp>
        <p:nvSpPr>
          <p:cNvPr id="997" name="Shape 4"/>
          <p:cNvSpPr/>
          <p:nvPr/>
        </p:nvSpPr>
        <p:spPr>
          <a:xfrm>
            <a:off x="4685400" y="2118600"/>
            <a:ext cx="3664440" cy="2469240"/>
          </a:xfrm>
          <a:prstGeom prst="roundRect">
            <a:avLst>
              <a:gd name="adj" fmla="val 370"/>
            </a:avLst>
          </a:prstGeom>
          <a:solidFill>
            <a:srgbClr val="e3e7ee"/>
          </a:solidFill>
          <a:ln w="22860">
            <a:solidFill>
              <a:srgbClr val="c9cdd4"/>
            </a:solidFill>
            <a:round/>
          </a:ln>
        </p:spPr>
        <p:style>
          <a:lnRef idx="0"/>
          <a:fillRef idx="0"/>
          <a:effectRef idx="0"/>
          <a:fontRef idx="minor"/>
        </p:style>
      </p:sp>
      <p:sp>
        <p:nvSpPr>
          <p:cNvPr id="998" name="Shape 5"/>
          <p:cNvSpPr/>
          <p:nvPr/>
        </p:nvSpPr>
        <p:spPr>
          <a:xfrm>
            <a:off x="6177600" y="2368440"/>
            <a:ext cx="680040" cy="680040"/>
          </a:xfrm>
          <a:prstGeom prst="roundRect">
            <a:avLst>
              <a:gd name="adj" fmla="val 13436980"/>
            </a:avLst>
          </a:prstGeom>
          <a:solidFill>
            <a:srgbClr val="b05f44"/>
          </a:solidFill>
          <a:ln w="0">
            <a:noFill/>
          </a:ln>
        </p:spPr>
        <p:style>
          <a:lnRef idx="0"/>
          <a:fillRef idx="0"/>
          <a:effectRef idx="0"/>
          <a:fontRef idx="minor"/>
        </p:style>
      </p:sp>
      <p:pic>
        <p:nvPicPr>
          <p:cNvPr id="999" name="Image 2" descr="preencoded.png"/>
          <p:cNvPicPr/>
          <p:nvPr/>
        </p:nvPicPr>
        <p:blipFill>
          <a:blip r:embed="rId3"/>
          <a:stretch/>
        </p:blipFill>
        <p:spPr>
          <a:xfrm>
            <a:off x="6364800" y="2555280"/>
            <a:ext cx="305640" cy="305640"/>
          </a:xfrm>
          <a:prstGeom prst="rect">
            <a:avLst/>
          </a:prstGeom>
          <a:ln w="0">
            <a:noFill/>
          </a:ln>
        </p:spPr>
      </p:pic>
      <p:sp>
        <p:nvSpPr>
          <p:cNvPr id="1000" name="Text 6"/>
          <p:cNvSpPr/>
          <p:nvPr/>
        </p:nvSpPr>
        <p:spPr>
          <a:xfrm>
            <a:off x="4934880" y="3275640"/>
            <a:ext cx="3165120" cy="1062720"/>
          </a:xfrm>
          <a:prstGeom prst="rect">
            <a:avLst/>
          </a:prstGeom>
          <a:noFill/>
          <a:ln w="0">
            <a:noFill/>
          </a:ln>
        </p:spPr>
        <p:style>
          <a:lnRef idx="0"/>
          <a:fillRef idx="0"/>
          <a:effectRef idx="0"/>
          <a:fontRef idx="minor"/>
        </p:style>
        <p:txBody>
          <a:bodyPr lIns="0" rIns="0" tIns="0" bIns="0" anchor="t">
            <a:noAutofit/>
          </a:bodyPr>
          <a:p>
            <a:pPr algn="ctr">
              <a:lnSpc>
                <a:spcPts val="2750"/>
              </a:lnSpc>
              <a:buNone/>
              <a:tabLst>
                <a:tab algn="l" pos="0"/>
              </a:tabLst>
            </a:pPr>
            <a:r>
              <a:rPr b="0" lang="en-US" sz="2200" spc="-1" strike="noStrike">
                <a:solidFill>
                  <a:srgbClr val="2d3436"/>
                </a:solidFill>
                <a:latin typeface="Roboto Mono Medium"/>
                <a:ea typeface="Roboto Mono Medium"/>
              </a:rPr>
              <a:t>Custom prompt, Tools, </a:t>
            </a:r>
            <a:endParaRPr b="0" lang="en-US" sz="2200" spc="-1" strike="noStrike">
              <a:latin typeface="Arial"/>
            </a:endParaRPr>
          </a:p>
          <a:p>
            <a:pPr algn="ctr">
              <a:lnSpc>
                <a:spcPts val="2750"/>
              </a:lnSpc>
              <a:buNone/>
              <a:tabLst>
                <a:tab algn="l" pos="0"/>
              </a:tabLst>
            </a:pPr>
            <a:r>
              <a:rPr b="0" lang="en-US" sz="2200" spc="-1" strike="noStrike">
                <a:solidFill>
                  <a:srgbClr val="2d3436"/>
                </a:solidFill>
                <a:latin typeface="Roboto Mono Medium"/>
                <a:ea typeface="Roboto Mono Medium"/>
              </a:rPr>
              <a:t>Self permissions</a:t>
            </a:r>
            <a:endParaRPr b="0" lang="en-US" sz="2200" spc="-1" strike="noStrike">
              <a:latin typeface="Arial"/>
            </a:endParaRPr>
          </a:p>
        </p:txBody>
      </p:sp>
      <p:sp>
        <p:nvSpPr>
          <p:cNvPr id="1001" name="Shape 7"/>
          <p:cNvSpPr/>
          <p:nvPr/>
        </p:nvSpPr>
        <p:spPr>
          <a:xfrm>
            <a:off x="793800" y="4815000"/>
            <a:ext cx="3664440" cy="2613960"/>
          </a:xfrm>
          <a:prstGeom prst="roundRect">
            <a:avLst>
              <a:gd name="adj" fmla="val 350"/>
            </a:avLst>
          </a:prstGeom>
          <a:solidFill>
            <a:srgbClr val="e3e7ee"/>
          </a:solidFill>
          <a:ln w="22860">
            <a:solidFill>
              <a:srgbClr val="c9cdd4"/>
            </a:solidFill>
            <a:round/>
          </a:ln>
        </p:spPr>
        <p:style>
          <a:lnRef idx="0"/>
          <a:fillRef idx="0"/>
          <a:effectRef idx="0"/>
          <a:fontRef idx="minor"/>
        </p:style>
      </p:sp>
      <p:sp>
        <p:nvSpPr>
          <p:cNvPr id="1002" name="Shape 8"/>
          <p:cNvSpPr/>
          <p:nvPr/>
        </p:nvSpPr>
        <p:spPr>
          <a:xfrm>
            <a:off x="2286000" y="5064840"/>
            <a:ext cx="680040" cy="680040"/>
          </a:xfrm>
          <a:prstGeom prst="roundRect">
            <a:avLst>
              <a:gd name="adj" fmla="val 13436980"/>
            </a:avLst>
          </a:prstGeom>
          <a:solidFill>
            <a:srgbClr val="b05f44"/>
          </a:solidFill>
          <a:ln w="0">
            <a:noFill/>
          </a:ln>
        </p:spPr>
        <p:style>
          <a:lnRef idx="0"/>
          <a:fillRef idx="0"/>
          <a:effectRef idx="0"/>
          <a:fontRef idx="minor"/>
        </p:style>
      </p:sp>
      <p:pic>
        <p:nvPicPr>
          <p:cNvPr id="1003" name="Image 3" descr="preencoded.png"/>
          <p:cNvPicPr/>
          <p:nvPr/>
        </p:nvPicPr>
        <p:blipFill>
          <a:blip r:embed="rId4"/>
          <a:stretch/>
        </p:blipFill>
        <p:spPr>
          <a:xfrm>
            <a:off x="2473200" y="5251680"/>
            <a:ext cx="305640" cy="305640"/>
          </a:xfrm>
          <a:prstGeom prst="rect">
            <a:avLst/>
          </a:prstGeom>
          <a:ln w="0">
            <a:noFill/>
          </a:ln>
        </p:spPr>
      </p:pic>
      <p:sp>
        <p:nvSpPr>
          <p:cNvPr id="1004" name="Text 9"/>
          <p:cNvSpPr/>
          <p:nvPr/>
        </p:nvSpPr>
        <p:spPr>
          <a:xfrm>
            <a:off x="1043640" y="5972040"/>
            <a:ext cx="3165120" cy="708480"/>
          </a:xfrm>
          <a:prstGeom prst="rect">
            <a:avLst/>
          </a:prstGeom>
          <a:noFill/>
          <a:ln w="0">
            <a:noFill/>
          </a:ln>
        </p:spPr>
        <p:style>
          <a:lnRef idx="0"/>
          <a:fillRef idx="0"/>
          <a:effectRef idx="0"/>
          <a:fontRef idx="minor"/>
        </p:style>
        <p:txBody>
          <a:bodyPr lIns="0" rIns="0" tIns="0" bIns="0" anchor="t">
            <a:noAutofit/>
          </a:bodyPr>
          <a:p>
            <a:pPr algn="ctr">
              <a:lnSpc>
                <a:spcPts val="2750"/>
              </a:lnSpc>
              <a:buNone/>
              <a:tabLst>
                <a:tab algn="l" pos="0"/>
              </a:tabLst>
            </a:pPr>
            <a:r>
              <a:rPr b="0" lang="en-US" sz="2200" spc="-1" strike="noStrike">
                <a:solidFill>
                  <a:srgbClr val="2d3436"/>
                </a:solidFill>
                <a:latin typeface="Roboto Mono Medium"/>
                <a:ea typeface="Roboto Mono Medium"/>
              </a:rPr>
              <a:t>Auto-delegated, Session-wide</a:t>
            </a:r>
            <a:endParaRPr b="0" lang="en-US" sz="2200" spc="-1" strike="noStrike">
              <a:latin typeface="Arial"/>
            </a:endParaRPr>
          </a:p>
        </p:txBody>
      </p:sp>
      <p:sp>
        <p:nvSpPr>
          <p:cNvPr id="1005" name="Shape 10"/>
          <p:cNvSpPr/>
          <p:nvPr/>
        </p:nvSpPr>
        <p:spPr>
          <a:xfrm>
            <a:off x="4685400" y="4815000"/>
            <a:ext cx="3664440" cy="2613960"/>
          </a:xfrm>
          <a:prstGeom prst="roundRect">
            <a:avLst>
              <a:gd name="adj" fmla="val 350"/>
            </a:avLst>
          </a:prstGeom>
          <a:solidFill>
            <a:srgbClr val="e3e7ee"/>
          </a:solidFill>
          <a:ln w="22860">
            <a:solidFill>
              <a:srgbClr val="c9cdd4"/>
            </a:solidFill>
            <a:round/>
          </a:ln>
        </p:spPr>
        <p:style>
          <a:lnRef idx="0"/>
          <a:fillRef idx="0"/>
          <a:effectRef idx="0"/>
          <a:fontRef idx="minor"/>
        </p:style>
      </p:sp>
      <p:sp>
        <p:nvSpPr>
          <p:cNvPr id="1006" name="Shape 11"/>
          <p:cNvSpPr/>
          <p:nvPr/>
        </p:nvSpPr>
        <p:spPr>
          <a:xfrm>
            <a:off x="6177600" y="5064840"/>
            <a:ext cx="680040" cy="680040"/>
          </a:xfrm>
          <a:prstGeom prst="roundRect">
            <a:avLst>
              <a:gd name="adj" fmla="val 13436980"/>
            </a:avLst>
          </a:prstGeom>
          <a:solidFill>
            <a:srgbClr val="b05f44"/>
          </a:solidFill>
          <a:ln w="0">
            <a:noFill/>
          </a:ln>
        </p:spPr>
        <p:style>
          <a:lnRef idx="0"/>
          <a:fillRef idx="0"/>
          <a:effectRef idx="0"/>
          <a:fontRef idx="minor"/>
        </p:style>
      </p:sp>
      <p:pic>
        <p:nvPicPr>
          <p:cNvPr id="1007" name="Image 4" descr="preencoded.png"/>
          <p:cNvPicPr/>
          <p:nvPr/>
        </p:nvPicPr>
        <p:blipFill>
          <a:blip r:embed="rId5"/>
          <a:stretch/>
        </p:blipFill>
        <p:spPr>
          <a:xfrm>
            <a:off x="6364800" y="5251680"/>
            <a:ext cx="305640" cy="305640"/>
          </a:xfrm>
          <a:prstGeom prst="rect">
            <a:avLst/>
          </a:prstGeom>
          <a:ln w="0">
            <a:noFill/>
          </a:ln>
        </p:spPr>
      </p:pic>
      <p:sp>
        <p:nvSpPr>
          <p:cNvPr id="1008" name="Text 12"/>
          <p:cNvSpPr/>
          <p:nvPr/>
        </p:nvSpPr>
        <p:spPr>
          <a:xfrm>
            <a:off x="5100120" y="5972040"/>
            <a:ext cx="2835000" cy="708480"/>
          </a:xfrm>
          <a:prstGeom prst="rect">
            <a:avLst/>
          </a:prstGeom>
          <a:noFill/>
          <a:ln w="0">
            <a:noFill/>
          </a:ln>
        </p:spPr>
        <p:style>
          <a:lnRef idx="0"/>
          <a:fillRef idx="0"/>
          <a:effectRef idx="0"/>
          <a:fontRef idx="minor"/>
        </p:style>
        <p:txBody>
          <a:bodyPr lIns="0" rIns="0" tIns="0" bIns="0" anchor="t">
            <a:noAutofit/>
          </a:bodyPr>
          <a:p>
            <a:pPr algn="ctr">
              <a:lnSpc>
                <a:spcPts val="2750"/>
              </a:lnSpc>
              <a:buNone/>
              <a:tabLst>
                <a:tab algn="l" pos="0"/>
              </a:tabLst>
            </a:pPr>
            <a:r>
              <a:rPr b="0" lang="en-US" sz="2200" spc="-1" strike="noStrike">
                <a:solidFill>
                  <a:srgbClr val="2d3436"/>
                </a:solidFill>
                <a:latin typeface="Roboto Mono Medium"/>
                <a:ea typeface="Roboto Mono Medium"/>
              </a:rPr>
              <a:t>Built-in +</a:t>
            </a:r>
            <a:endParaRPr b="0" lang="en-US" sz="2200" spc="-1" strike="noStrike">
              <a:latin typeface="Arial"/>
            </a:endParaRPr>
          </a:p>
          <a:p>
            <a:pPr algn="ctr">
              <a:lnSpc>
                <a:spcPts val="2750"/>
              </a:lnSpc>
              <a:buNone/>
              <a:tabLst>
                <a:tab algn="l" pos="0"/>
              </a:tabLst>
            </a:pPr>
            <a:r>
              <a:rPr b="0" lang="en-US" sz="2200" spc="-1" strike="noStrike">
                <a:solidFill>
                  <a:srgbClr val="2d3436"/>
                </a:solidFill>
                <a:latin typeface="Roboto Mono Medium"/>
                <a:ea typeface="Roboto Mono Medium"/>
              </a:rPr>
              <a:t>Custom + Plugins</a:t>
            </a:r>
            <a:endParaRPr b="0" lang="en-US" sz="2200" spc="-1" strike="noStrike">
              <a:latin typeface="Arial"/>
            </a:endParaRPr>
          </a:p>
        </p:txBody>
      </p:sp>
      <p:sp>
        <p:nvSpPr>
          <p:cNvPr id="1009" name="Text 13"/>
          <p:cNvSpPr/>
          <p:nvPr/>
        </p:nvSpPr>
        <p:spPr>
          <a:xfrm>
            <a:off x="4934880" y="6816600"/>
            <a:ext cx="3165120" cy="36252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10" name="Image 0" descr="preencoded.png"/>
          <p:cNvPicPr/>
          <p:nvPr/>
        </p:nvPicPr>
        <p:blipFill>
          <a:blip r:embed="rId1"/>
          <a:stretch/>
        </p:blipFill>
        <p:spPr>
          <a:xfrm>
            <a:off x="0" y="0"/>
            <a:ext cx="5486040" cy="8229240"/>
          </a:xfrm>
          <a:prstGeom prst="rect">
            <a:avLst/>
          </a:prstGeom>
          <a:ln w="0">
            <a:noFill/>
          </a:ln>
        </p:spPr>
      </p:pic>
      <p:sp>
        <p:nvSpPr>
          <p:cNvPr id="1011" name="Text 0"/>
          <p:cNvSpPr/>
          <p:nvPr/>
        </p:nvSpPr>
        <p:spPr>
          <a:xfrm>
            <a:off x="6280200" y="3625560"/>
            <a:ext cx="7556040" cy="977760"/>
          </a:xfrm>
          <a:prstGeom prst="rect">
            <a:avLst/>
          </a:prstGeom>
          <a:noFill/>
          <a:ln w="0">
            <a:noFill/>
          </a:ln>
        </p:spPr>
        <p:style>
          <a:lnRef idx="0"/>
          <a:fillRef idx="0"/>
          <a:effectRef idx="0"/>
          <a:fontRef idx="minor"/>
        </p:style>
        <p:txBody>
          <a:bodyPr wrap="none" lIns="0" rIns="0" tIns="0" bIns="0" anchor="t">
            <a:noAutofit/>
          </a:bodyPr>
          <a:p>
            <a:pPr>
              <a:lnSpc>
                <a:spcPts val="7699"/>
              </a:lnSpc>
              <a:buNone/>
              <a:tabLst>
                <a:tab algn="l" pos="0"/>
              </a:tabLst>
            </a:pPr>
            <a:r>
              <a:rPr b="0" lang="en-US" sz="6150" spc="-1" strike="noStrike">
                <a:solidFill>
                  <a:srgbClr val="2d3436"/>
                </a:solidFill>
                <a:latin typeface="Roboto Mono Medium"/>
                <a:ea typeface="Roboto Mono Medium"/>
              </a:rPr>
              <a:t>Coding Workflow</a:t>
            </a:r>
            <a:endParaRPr b="0" lang="en-US" sz="615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2" name="Text 0"/>
          <p:cNvSpPr/>
          <p:nvPr/>
        </p:nvSpPr>
        <p:spPr>
          <a:xfrm>
            <a:off x="793800" y="2225160"/>
            <a:ext cx="3898440" cy="708480"/>
          </a:xfrm>
          <a:prstGeom prst="rect">
            <a:avLst/>
          </a:prstGeom>
          <a:noFill/>
          <a:ln w="0">
            <a:noFill/>
          </a:ln>
        </p:spPr>
        <p:style>
          <a:lnRef idx="0"/>
          <a:fillRef idx="0"/>
          <a:effectRef idx="0"/>
          <a:fontRef idx="minor"/>
        </p:style>
        <p:txBody>
          <a:bodyPr wrap="none" lIns="0" rIns="0" tIns="0" bIns="0" anchor="t">
            <a:noAutofit/>
          </a:bodyPr>
          <a:p>
            <a:pPr algn="r">
              <a:lnSpc>
                <a:spcPts val="5550"/>
              </a:lnSpc>
              <a:buNone/>
              <a:tabLst>
                <a:tab algn="l" pos="0"/>
              </a:tabLst>
            </a:pPr>
            <a:r>
              <a:rPr b="0" lang="en-US" sz="4450" spc="-1" strike="noStrike">
                <a:solidFill>
                  <a:srgbClr val="2d3436"/>
                </a:solidFill>
                <a:latin typeface="Roboto Mono Medium"/>
                <a:ea typeface="Roboto Mono Medium"/>
              </a:rPr>
              <a:t>Plan</a:t>
            </a:r>
            <a:endParaRPr b="0" lang="en-US" sz="4450" spc="-1" strike="noStrike">
              <a:latin typeface="Arial"/>
            </a:endParaRPr>
          </a:p>
        </p:txBody>
      </p:sp>
      <p:pic>
        <p:nvPicPr>
          <p:cNvPr id="1013" name="Image 0" descr="preencoded.png"/>
          <p:cNvPicPr/>
          <p:nvPr/>
        </p:nvPicPr>
        <p:blipFill>
          <a:blip r:embed="rId1"/>
          <a:stretch/>
        </p:blipFill>
        <p:spPr>
          <a:xfrm>
            <a:off x="5032800" y="1523160"/>
            <a:ext cx="4564440" cy="4564440"/>
          </a:xfrm>
          <a:prstGeom prst="rect">
            <a:avLst/>
          </a:prstGeom>
          <a:ln w="0">
            <a:noFill/>
          </a:ln>
        </p:spPr>
      </p:pic>
      <p:pic>
        <p:nvPicPr>
          <p:cNvPr id="1014" name="Image 1" descr="preencoded.png"/>
          <p:cNvPicPr/>
          <p:nvPr/>
        </p:nvPicPr>
        <p:blipFill>
          <a:blip r:embed="rId2"/>
          <a:stretch/>
        </p:blipFill>
        <p:spPr>
          <a:xfrm>
            <a:off x="6226560" y="2328840"/>
            <a:ext cx="339120" cy="339120"/>
          </a:xfrm>
          <a:prstGeom prst="rect">
            <a:avLst/>
          </a:prstGeom>
          <a:ln w="0">
            <a:noFill/>
          </a:ln>
        </p:spPr>
      </p:pic>
      <p:sp>
        <p:nvSpPr>
          <p:cNvPr id="1015" name="Text 1"/>
          <p:cNvSpPr/>
          <p:nvPr/>
        </p:nvSpPr>
        <p:spPr>
          <a:xfrm>
            <a:off x="9937800" y="2225160"/>
            <a:ext cx="3898440" cy="708480"/>
          </a:xfrm>
          <a:prstGeom prst="rect">
            <a:avLst/>
          </a:prstGeom>
          <a:noFill/>
          <a:ln w="0">
            <a:noFill/>
          </a:ln>
        </p:spPr>
        <p:style>
          <a:lnRef idx="0"/>
          <a:fillRef idx="0"/>
          <a:effectRef idx="0"/>
          <a:fontRef idx="minor"/>
        </p:style>
        <p:txBody>
          <a:bodyPr wrap="none" lIns="0" rIns="0" tIns="0" bIns="0" anchor="t">
            <a:noAutofit/>
          </a:bodyPr>
          <a:p>
            <a:pPr>
              <a:lnSpc>
                <a:spcPts val="5550"/>
              </a:lnSpc>
              <a:buNone/>
              <a:tabLst>
                <a:tab algn="l" pos="0"/>
              </a:tabLst>
            </a:pPr>
            <a:r>
              <a:rPr b="0" lang="en-US" sz="4450" spc="-1" strike="noStrike">
                <a:solidFill>
                  <a:srgbClr val="2d3436"/>
                </a:solidFill>
                <a:latin typeface="Roboto Mono Medium"/>
                <a:ea typeface="Roboto Mono Medium"/>
              </a:rPr>
              <a:t>Code</a:t>
            </a:r>
            <a:endParaRPr b="0" lang="en-US" sz="4450" spc="-1" strike="noStrike">
              <a:latin typeface="Arial"/>
            </a:endParaRPr>
          </a:p>
        </p:txBody>
      </p:sp>
      <p:pic>
        <p:nvPicPr>
          <p:cNvPr id="1016" name="Image 2" descr="preencoded.png"/>
          <p:cNvPicPr/>
          <p:nvPr/>
        </p:nvPicPr>
        <p:blipFill>
          <a:blip r:embed="rId3"/>
          <a:stretch/>
        </p:blipFill>
        <p:spPr>
          <a:xfrm>
            <a:off x="5032800" y="1523160"/>
            <a:ext cx="4564440" cy="4564440"/>
          </a:xfrm>
          <a:prstGeom prst="rect">
            <a:avLst/>
          </a:prstGeom>
          <a:ln w="0">
            <a:noFill/>
          </a:ln>
        </p:spPr>
      </p:pic>
      <p:pic>
        <p:nvPicPr>
          <p:cNvPr id="1017" name="Image 3" descr="preencoded.png"/>
          <p:cNvPicPr/>
          <p:nvPr/>
        </p:nvPicPr>
        <p:blipFill>
          <a:blip r:embed="rId4"/>
          <a:stretch/>
        </p:blipFill>
        <p:spPr>
          <a:xfrm>
            <a:off x="8452440" y="2717280"/>
            <a:ext cx="339120" cy="339120"/>
          </a:xfrm>
          <a:prstGeom prst="rect">
            <a:avLst/>
          </a:prstGeom>
          <a:ln w="0">
            <a:noFill/>
          </a:ln>
        </p:spPr>
      </p:pic>
      <p:sp>
        <p:nvSpPr>
          <p:cNvPr id="1018" name="Text 2"/>
          <p:cNvSpPr/>
          <p:nvPr/>
        </p:nvSpPr>
        <p:spPr>
          <a:xfrm>
            <a:off x="9937800" y="4677480"/>
            <a:ext cx="3898440" cy="708480"/>
          </a:xfrm>
          <a:prstGeom prst="rect">
            <a:avLst/>
          </a:prstGeom>
          <a:noFill/>
          <a:ln w="0">
            <a:noFill/>
          </a:ln>
        </p:spPr>
        <p:style>
          <a:lnRef idx="0"/>
          <a:fillRef idx="0"/>
          <a:effectRef idx="0"/>
          <a:fontRef idx="minor"/>
        </p:style>
        <p:txBody>
          <a:bodyPr wrap="none" lIns="0" rIns="0" tIns="0" bIns="0" anchor="t">
            <a:noAutofit/>
          </a:bodyPr>
          <a:p>
            <a:pPr>
              <a:lnSpc>
                <a:spcPts val="5550"/>
              </a:lnSpc>
              <a:buNone/>
              <a:tabLst>
                <a:tab algn="l" pos="0"/>
              </a:tabLst>
            </a:pPr>
            <a:r>
              <a:rPr b="0" lang="en-US" sz="4450" spc="-1" strike="noStrike">
                <a:solidFill>
                  <a:srgbClr val="2d3436"/>
                </a:solidFill>
                <a:latin typeface="Roboto Mono Medium"/>
                <a:ea typeface="Roboto Mono Medium"/>
              </a:rPr>
              <a:t>Review</a:t>
            </a:r>
            <a:endParaRPr b="0" lang="en-US" sz="4450" spc="-1" strike="noStrike">
              <a:latin typeface="Arial"/>
            </a:endParaRPr>
          </a:p>
        </p:txBody>
      </p:sp>
      <p:pic>
        <p:nvPicPr>
          <p:cNvPr id="1019" name="Image 4" descr="preencoded.png"/>
          <p:cNvPicPr/>
          <p:nvPr/>
        </p:nvPicPr>
        <p:blipFill>
          <a:blip r:embed="rId5"/>
          <a:stretch/>
        </p:blipFill>
        <p:spPr>
          <a:xfrm>
            <a:off x="5032800" y="1523160"/>
            <a:ext cx="4564440" cy="4564440"/>
          </a:xfrm>
          <a:prstGeom prst="rect">
            <a:avLst/>
          </a:prstGeom>
          <a:ln w="0">
            <a:noFill/>
          </a:ln>
        </p:spPr>
      </p:pic>
      <p:pic>
        <p:nvPicPr>
          <p:cNvPr id="1020" name="Image 5" descr="preencoded.png"/>
          <p:cNvPicPr/>
          <p:nvPr/>
        </p:nvPicPr>
        <p:blipFill>
          <a:blip r:embed="rId6"/>
          <a:stretch/>
        </p:blipFill>
        <p:spPr>
          <a:xfrm>
            <a:off x="8064000" y="4943160"/>
            <a:ext cx="339120" cy="339120"/>
          </a:xfrm>
          <a:prstGeom prst="rect">
            <a:avLst/>
          </a:prstGeom>
          <a:ln w="0">
            <a:noFill/>
          </a:ln>
        </p:spPr>
      </p:pic>
      <p:sp>
        <p:nvSpPr>
          <p:cNvPr id="1021" name="Text 3"/>
          <p:cNvSpPr/>
          <p:nvPr/>
        </p:nvSpPr>
        <p:spPr>
          <a:xfrm>
            <a:off x="793800" y="4677480"/>
            <a:ext cx="3898440" cy="708480"/>
          </a:xfrm>
          <a:prstGeom prst="rect">
            <a:avLst/>
          </a:prstGeom>
          <a:noFill/>
          <a:ln w="0">
            <a:noFill/>
          </a:ln>
        </p:spPr>
        <p:style>
          <a:lnRef idx="0"/>
          <a:fillRef idx="0"/>
          <a:effectRef idx="0"/>
          <a:fontRef idx="minor"/>
        </p:style>
        <p:txBody>
          <a:bodyPr wrap="none" lIns="0" rIns="0" tIns="0" bIns="0" anchor="t">
            <a:noAutofit/>
          </a:bodyPr>
          <a:p>
            <a:pPr algn="r">
              <a:lnSpc>
                <a:spcPts val="5550"/>
              </a:lnSpc>
              <a:buNone/>
              <a:tabLst>
                <a:tab algn="l" pos="0"/>
              </a:tabLst>
            </a:pPr>
            <a:r>
              <a:rPr b="0" lang="en-US" sz="4450" spc="-1" strike="noStrike">
                <a:solidFill>
                  <a:srgbClr val="2d3436"/>
                </a:solidFill>
                <a:latin typeface="Roboto Mono Medium"/>
                <a:ea typeface="Roboto Mono Medium"/>
              </a:rPr>
              <a:t>Refine</a:t>
            </a:r>
            <a:endParaRPr b="0" lang="en-US" sz="4450" spc="-1" strike="noStrike">
              <a:latin typeface="Arial"/>
            </a:endParaRPr>
          </a:p>
        </p:txBody>
      </p:sp>
      <p:pic>
        <p:nvPicPr>
          <p:cNvPr id="1022" name="Image 6" descr="preencoded.png"/>
          <p:cNvPicPr/>
          <p:nvPr/>
        </p:nvPicPr>
        <p:blipFill>
          <a:blip r:embed="rId7"/>
          <a:stretch/>
        </p:blipFill>
        <p:spPr>
          <a:xfrm>
            <a:off x="5032800" y="1523160"/>
            <a:ext cx="4564440" cy="4564440"/>
          </a:xfrm>
          <a:prstGeom prst="rect">
            <a:avLst/>
          </a:prstGeom>
          <a:ln w="0">
            <a:noFill/>
          </a:ln>
        </p:spPr>
      </p:pic>
      <p:pic>
        <p:nvPicPr>
          <p:cNvPr id="1023" name="Image 7" descr="preencoded.png"/>
          <p:cNvPicPr/>
          <p:nvPr/>
        </p:nvPicPr>
        <p:blipFill>
          <a:blip r:embed="rId8"/>
          <a:stretch/>
        </p:blipFill>
        <p:spPr>
          <a:xfrm>
            <a:off x="5838120" y="4554720"/>
            <a:ext cx="339120" cy="339120"/>
          </a:xfrm>
          <a:prstGeom prst="rect">
            <a:avLst/>
          </a:prstGeom>
          <a:ln w="0">
            <a:noFill/>
          </a:ln>
        </p:spPr>
      </p:pic>
      <p:sp>
        <p:nvSpPr>
          <p:cNvPr id="1024" name="Text 4"/>
          <p:cNvSpPr/>
          <p:nvPr/>
        </p:nvSpPr>
        <p:spPr>
          <a:xfrm>
            <a:off x="793800" y="6343560"/>
            <a:ext cx="13042440" cy="36252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25" name="Image 0" descr="preencoded.png"/>
          <p:cNvPicPr/>
          <p:nvPr/>
        </p:nvPicPr>
        <p:blipFill>
          <a:blip r:embed="rId1"/>
          <a:stretch/>
        </p:blipFill>
        <p:spPr>
          <a:xfrm>
            <a:off x="9144000" y="0"/>
            <a:ext cx="5486040" cy="8229240"/>
          </a:xfrm>
          <a:prstGeom prst="rect">
            <a:avLst/>
          </a:prstGeom>
          <a:ln w="0">
            <a:noFill/>
          </a:ln>
        </p:spPr>
      </p:pic>
      <p:sp>
        <p:nvSpPr>
          <p:cNvPr id="1026" name="Text 0"/>
          <p:cNvSpPr/>
          <p:nvPr/>
        </p:nvSpPr>
        <p:spPr>
          <a:xfrm>
            <a:off x="793800" y="691200"/>
            <a:ext cx="7556040" cy="977760"/>
          </a:xfrm>
          <a:prstGeom prst="rect">
            <a:avLst/>
          </a:prstGeom>
          <a:noFill/>
          <a:ln w="0">
            <a:noFill/>
          </a:ln>
        </p:spPr>
        <p:style>
          <a:lnRef idx="0"/>
          <a:fillRef idx="0"/>
          <a:effectRef idx="0"/>
          <a:fontRef idx="minor"/>
        </p:style>
        <p:txBody>
          <a:bodyPr wrap="none" lIns="0" rIns="0" tIns="0" bIns="0" anchor="t">
            <a:noAutofit/>
          </a:bodyPr>
          <a:p>
            <a:pPr>
              <a:lnSpc>
                <a:spcPts val="7699"/>
              </a:lnSpc>
              <a:buNone/>
              <a:tabLst>
                <a:tab algn="l" pos="0"/>
              </a:tabLst>
            </a:pPr>
            <a:r>
              <a:rPr b="0" lang="en-US" sz="6150" spc="-1" strike="noStrike">
                <a:solidFill>
                  <a:srgbClr val="2d3436"/>
                </a:solidFill>
                <a:latin typeface="Roboto Mono Medium"/>
                <a:ea typeface="Roboto Mono Medium"/>
              </a:rPr>
              <a:t>Plan Creation</a:t>
            </a:r>
            <a:endParaRPr b="0" lang="en-US" sz="6150" spc="-1" strike="noStrike">
              <a:latin typeface="Arial"/>
            </a:endParaRPr>
          </a:p>
        </p:txBody>
      </p:sp>
      <p:sp>
        <p:nvSpPr>
          <p:cNvPr id="1027" name="Shape 1"/>
          <p:cNvSpPr/>
          <p:nvPr/>
        </p:nvSpPr>
        <p:spPr>
          <a:xfrm>
            <a:off x="4556880" y="2009520"/>
            <a:ext cx="30240" cy="5528160"/>
          </a:xfrm>
          <a:prstGeom prst="roundRect">
            <a:avLst>
              <a:gd name="adj" fmla="val 30000"/>
            </a:avLst>
          </a:prstGeom>
          <a:solidFill>
            <a:srgbClr val="c9cdd4"/>
          </a:solidFill>
          <a:ln w="0">
            <a:noFill/>
          </a:ln>
        </p:spPr>
        <p:style>
          <a:lnRef idx="0"/>
          <a:fillRef idx="0"/>
          <a:effectRef idx="0"/>
          <a:fontRef idx="minor"/>
        </p:style>
      </p:sp>
      <p:sp>
        <p:nvSpPr>
          <p:cNvPr id="1028" name="Shape 2"/>
          <p:cNvSpPr/>
          <p:nvPr/>
        </p:nvSpPr>
        <p:spPr>
          <a:xfrm>
            <a:off x="4149000" y="2249640"/>
            <a:ext cx="453240" cy="30240"/>
          </a:xfrm>
          <a:prstGeom prst="roundRect">
            <a:avLst>
              <a:gd name="adj" fmla="val 30000"/>
            </a:avLst>
          </a:prstGeom>
          <a:solidFill>
            <a:srgbClr val="c9cdd4"/>
          </a:solidFill>
          <a:ln w="0">
            <a:noFill/>
          </a:ln>
        </p:spPr>
        <p:style>
          <a:lnRef idx="0"/>
          <a:fillRef idx="0"/>
          <a:effectRef idx="0"/>
          <a:fontRef idx="minor"/>
        </p:style>
      </p:sp>
      <p:sp>
        <p:nvSpPr>
          <p:cNvPr id="1029" name="Shape 3"/>
          <p:cNvSpPr/>
          <p:nvPr/>
        </p:nvSpPr>
        <p:spPr>
          <a:xfrm>
            <a:off x="4487040" y="2179800"/>
            <a:ext cx="169560" cy="169560"/>
          </a:xfrm>
          <a:prstGeom prst="roundRect">
            <a:avLst>
              <a:gd name="adj" fmla="val 268908"/>
            </a:avLst>
          </a:prstGeom>
          <a:solidFill>
            <a:srgbClr val="b05f44"/>
          </a:solidFill>
          <a:ln w="0">
            <a:noFill/>
          </a:ln>
        </p:spPr>
        <p:style>
          <a:lnRef idx="0"/>
          <a:fillRef idx="0"/>
          <a:effectRef idx="0"/>
          <a:fontRef idx="minor"/>
        </p:style>
      </p:sp>
      <p:sp>
        <p:nvSpPr>
          <p:cNvPr id="1030" name="Text 4"/>
          <p:cNvSpPr/>
          <p:nvPr/>
        </p:nvSpPr>
        <p:spPr>
          <a:xfrm>
            <a:off x="793800" y="2052000"/>
            <a:ext cx="2870640" cy="850320"/>
          </a:xfrm>
          <a:prstGeom prst="rect">
            <a:avLst/>
          </a:prstGeom>
          <a:noFill/>
          <a:ln w="0">
            <a:noFill/>
          </a:ln>
        </p:spPr>
        <p:style>
          <a:lnRef idx="0"/>
          <a:fillRef idx="0"/>
          <a:effectRef idx="0"/>
          <a:fontRef idx="minor"/>
        </p:style>
        <p:txBody>
          <a:bodyPr lIns="0" rIns="0" tIns="0" bIns="0" anchor="t">
            <a:noAutofit/>
          </a:bodyPr>
          <a:p>
            <a:pPr algn="r">
              <a:lnSpc>
                <a:spcPts val="3300"/>
              </a:lnSpc>
              <a:buNone/>
              <a:tabLst>
                <a:tab algn="l" pos="0"/>
              </a:tabLst>
            </a:pPr>
            <a:r>
              <a:rPr b="0" lang="en-US" sz="2650" spc="-1" strike="noStrike">
                <a:solidFill>
                  <a:srgbClr val="2d3436"/>
                </a:solidFill>
                <a:latin typeface="Roboto Mono Medium"/>
                <a:ea typeface="Roboto Mono Medium"/>
              </a:rPr>
              <a:t>Human Gives Agent a Task</a:t>
            </a:r>
            <a:endParaRPr b="0" lang="en-US" sz="2650" spc="-1" strike="noStrike">
              <a:latin typeface="Arial"/>
            </a:endParaRPr>
          </a:p>
        </p:txBody>
      </p:sp>
      <p:sp>
        <p:nvSpPr>
          <p:cNvPr id="1031" name="Shape 5"/>
          <p:cNvSpPr/>
          <p:nvPr/>
        </p:nvSpPr>
        <p:spPr>
          <a:xfrm>
            <a:off x="4541400" y="3610440"/>
            <a:ext cx="453240" cy="30240"/>
          </a:xfrm>
          <a:prstGeom prst="roundRect">
            <a:avLst>
              <a:gd name="adj" fmla="val 30000"/>
            </a:avLst>
          </a:prstGeom>
          <a:solidFill>
            <a:srgbClr val="c9cdd4"/>
          </a:solidFill>
          <a:ln w="0">
            <a:noFill/>
          </a:ln>
        </p:spPr>
        <p:style>
          <a:lnRef idx="0"/>
          <a:fillRef idx="0"/>
          <a:effectRef idx="0"/>
          <a:fontRef idx="minor"/>
        </p:style>
      </p:sp>
      <p:sp>
        <p:nvSpPr>
          <p:cNvPr id="1032" name="Shape 6"/>
          <p:cNvSpPr/>
          <p:nvPr/>
        </p:nvSpPr>
        <p:spPr>
          <a:xfrm>
            <a:off x="4487040" y="3540600"/>
            <a:ext cx="169560" cy="169560"/>
          </a:xfrm>
          <a:prstGeom prst="roundRect">
            <a:avLst>
              <a:gd name="adj" fmla="val 268908"/>
            </a:avLst>
          </a:prstGeom>
          <a:solidFill>
            <a:srgbClr val="b05f44"/>
          </a:solidFill>
          <a:ln w="0">
            <a:noFill/>
          </a:ln>
        </p:spPr>
        <p:style>
          <a:lnRef idx="0"/>
          <a:fillRef idx="0"/>
          <a:effectRef idx="0"/>
          <a:fontRef idx="minor"/>
        </p:style>
      </p:sp>
      <p:sp>
        <p:nvSpPr>
          <p:cNvPr id="1033" name="Text 7"/>
          <p:cNvSpPr/>
          <p:nvPr/>
        </p:nvSpPr>
        <p:spPr>
          <a:xfrm>
            <a:off x="5479200" y="3413160"/>
            <a:ext cx="2870640" cy="1275480"/>
          </a:xfrm>
          <a:prstGeom prst="rect">
            <a:avLst/>
          </a:prstGeom>
          <a:noFill/>
          <a:ln w="0">
            <a:noFill/>
          </a:ln>
        </p:spPr>
        <p:style>
          <a:lnRef idx="0"/>
          <a:fillRef idx="0"/>
          <a:effectRef idx="0"/>
          <a:fontRef idx="minor"/>
        </p:style>
        <p:txBody>
          <a:bodyPr lIns="0" rIns="0" tIns="0" bIns="0" anchor="t">
            <a:noAutofit/>
          </a:bodyPr>
          <a:p>
            <a:pPr>
              <a:lnSpc>
                <a:spcPts val="3300"/>
              </a:lnSpc>
              <a:buNone/>
              <a:tabLst>
                <a:tab algn="l" pos="0"/>
              </a:tabLst>
            </a:pPr>
            <a:r>
              <a:rPr b="0" lang="en-US" sz="2650" spc="-1" strike="noStrike">
                <a:solidFill>
                  <a:srgbClr val="2d3436"/>
                </a:solidFill>
                <a:latin typeface="Roboto Mono Medium"/>
                <a:ea typeface="Roboto Mono Medium"/>
              </a:rPr>
              <a:t>Agent Asks - Human Answers Open Questions</a:t>
            </a:r>
            <a:endParaRPr b="0" lang="en-US" sz="2650" spc="-1" strike="noStrike">
              <a:latin typeface="Arial"/>
            </a:endParaRPr>
          </a:p>
        </p:txBody>
      </p:sp>
      <p:sp>
        <p:nvSpPr>
          <p:cNvPr id="1034" name="Shape 8"/>
          <p:cNvSpPr/>
          <p:nvPr/>
        </p:nvSpPr>
        <p:spPr>
          <a:xfrm>
            <a:off x="4149000" y="4765680"/>
            <a:ext cx="453240" cy="30240"/>
          </a:xfrm>
          <a:prstGeom prst="roundRect">
            <a:avLst>
              <a:gd name="adj" fmla="val 30000"/>
            </a:avLst>
          </a:prstGeom>
          <a:solidFill>
            <a:srgbClr val="c9cdd4"/>
          </a:solidFill>
          <a:ln w="0">
            <a:noFill/>
          </a:ln>
        </p:spPr>
        <p:style>
          <a:lnRef idx="0"/>
          <a:fillRef idx="0"/>
          <a:effectRef idx="0"/>
          <a:fontRef idx="minor"/>
        </p:style>
      </p:sp>
      <p:sp>
        <p:nvSpPr>
          <p:cNvPr id="1035" name="Shape 9"/>
          <p:cNvSpPr/>
          <p:nvPr/>
        </p:nvSpPr>
        <p:spPr>
          <a:xfrm>
            <a:off x="4487040" y="4695840"/>
            <a:ext cx="169560" cy="169560"/>
          </a:xfrm>
          <a:prstGeom prst="roundRect">
            <a:avLst>
              <a:gd name="adj" fmla="val 268908"/>
            </a:avLst>
          </a:prstGeom>
          <a:solidFill>
            <a:srgbClr val="b05f44"/>
          </a:solidFill>
          <a:ln w="0">
            <a:noFill/>
          </a:ln>
        </p:spPr>
        <p:style>
          <a:lnRef idx="0"/>
          <a:fillRef idx="0"/>
          <a:effectRef idx="0"/>
          <a:fontRef idx="minor"/>
        </p:style>
      </p:sp>
      <p:sp>
        <p:nvSpPr>
          <p:cNvPr id="1036" name="Text 10"/>
          <p:cNvSpPr/>
          <p:nvPr/>
        </p:nvSpPr>
        <p:spPr>
          <a:xfrm>
            <a:off x="793800" y="4568400"/>
            <a:ext cx="2870640" cy="850320"/>
          </a:xfrm>
          <a:prstGeom prst="rect">
            <a:avLst/>
          </a:prstGeom>
          <a:noFill/>
          <a:ln w="0">
            <a:noFill/>
          </a:ln>
        </p:spPr>
        <p:style>
          <a:lnRef idx="0"/>
          <a:fillRef idx="0"/>
          <a:effectRef idx="0"/>
          <a:fontRef idx="minor"/>
        </p:style>
        <p:txBody>
          <a:bodyPr lIns="0" rIns="0" tIns="0" bIns="0" anchor="t">
            <a:noAutofit/>
          </a:bodyPr>
          <a:p>
            <a:pPr algn="r">
              <a:lnSpc>
                <a:spcPts val="3300"/>
              </a:lnSpc>
              <a:buNone/>
              <a:tabLst>
                <a:tab algn="l" pos="0"/>
              </a:tabLst>
            </a:pPr>
            <a:r>
              <a:rPr b="0" lang="en-US" sz="2650" spc="-1" strike="noStrike">
                <a:solidFill>
                  <a:srgbClr val="2d3436"/>
                </a:solidFill>
                <a:latin typeface="Roboto Mono Medium"/>
                <a:ea typeface="Roboto Mono Medium"/>
              </a:rPr>
              <a:t>Agent Builds Initial Plan</a:t>
            </a:r>
            <a:endParaRPr b="0" lang="en-US" sz="2650" spc="-1" strike="noStrike">
              <a:latin typeface="Arial"/>
            </a:endParaRPr>
          </a:p>
        </p:txBody>
      </p:sp>
      <p:sp>
        <p:nvSpPr>
          <p:cNvPr id="1037" name="Shape 11"/>
          <p:cNvSpPr/>
          <p:nvPr/>
        </p:nvSpPr>
        <p:spPr>
          <a:xfrm>
            <a:off x="4541400" y="5920920"/>
            <a:ext cx="453240" cy="30240"/>
          </a:xfrm>
          <a:prstGeom prst="roundRect">
            <a:avLst>
              <a:gd name="adj" fmla="val 30000"/>
            </a:avLst>
          </a:prstGeom>
          <a:solidFill>
            <a:srgbClr val="c9cdd4"/>
          </a:solidFill>
          <a:ln w="0">
            <a:noFill/>
          </a:ln>
        </p:spPr>
        <p:style>
          <a:lnRef idx="0"/>
          <a:fillRef idx="0"/>
          <a:effectRef idx="0"/>
          <a:fontRef idx="minor"/>
        </p:style>
      </p:sp>
      <p:sp>
        <p:nvSpPr>
          <p:cNvPr id="1038" name="Shape 12"/>
          <p:cNvSpPr/>
          <p:nvPr/>
        </p:nvSpPr>
        <p:spPr>
          <a:xfrm>
            <a:off x="4487040" y="5851440"/>
            <a:ext cx="169560" cy="169560"/>
          </a:xfrm>
          <a:prstGeom prst="roundRect">
            <a:avLst>
              <a:gd name="adj" fmla="val 268908"/>
            </a:avLst>
          </a:prstGeom>
          <a:solidFill>
            <a:srgbClr val="b05f44"/>
          </a:solidFill>
          <a:ln w="0">
            <a:noFill/>
          </a:ln>
        </p:spPr>
        <p:style>
          <a:lnRef idx="0"/>
          <a:fillRef idx="0"/>
          <a:effectRef idx="0"/>
          <a:fontRef idx="minor"/>
        </p:style>
      </p:sp>
      <p:sp>
        <p:nvSpPr>
          <p:cNvPr id="1039" name="Text 13"/>
          <p:cNvSpPr/>
          <p:nvPr/>
        </p:nvSpPr>
        <p:spPr>
          <a:xfrm>
            <a:off x="5479200" y="5723640"/>
            <a:ext cx="2870640" cy="850320"/>
          </a:xfrm>
          <a:prstGeom prst="rect">
            <a:avLst/>
          </a:prstGeom>
          <a:noFill/>
          <a:ln w="0">
            <a:noFill/>
          </a:ln>
        </p:spPr>
        <p:style>
          <a:lnRef idx="0"/>
          <a:fillRef idx="0"/>
          <a:effectRef idx="0"/>
          <a:fontRef idx="minor"/>
        </p:style>
        <p:txBody>
          <a:bodyPr lIns="0" rIns="0" tIns="0" bIns="0" anchor="t">
            <a:noAutofit/>
          </a:bodyPr>
          <a:p>
            <a:pPr>
              <a:lnSpc>
                <a:spcPts val="3300"/>
              </a:lnSpc>
              <a:buNone/>
              <a:tabLst>
                <a:tab algn="l" pos="0"/>
              </a:tabLst>
            </a:pPr>
            <a:r>
              <a:rPr b="0" lang="en-US" sz="2650" spc="-1" strike="noStrike">
                <a:solidFill>
                  <a:srgbClr val="2d3436"/>
                </a:solidFill>
                <a:latin typeface="Roboto Mono Medium"/>
                <a:ea typeface="Roboto Mono Medium"/>
              </a:rPr>
              <a:t>Agent do</a:t>
            </a:r>
            <a:endParaRPr b="0" lang="en-US" sz="2650" spc="-1" strike="noStrike">
              <a:latin typeface="Arial"/>
            </a:endParaRPr>
          </a:p>
          <a:p>
            <a:pPr>
              <a:lnSpc>
                <a:spcPts val="3300"/>
              </a:lnSpc>
              <a:buNone/>
              <a:tabLst>
                <a:tab algn="l" pos="0"/>
              </a:tabLst>
            </a:pPr>
            <a:r>
              <a:rPr b="0" lang="en-US" sz="2650" spc="-1" strike="noStrike">
                <a:solidFill>
                  <a:srgbClr val="2d3436"/>
                </a:solidFill>
                <a:latin typeface="Roboto Mono Medium"/>
                <a:ea typeface="Roboto Mono Medium"/>
              </a:rPr>
              <a:t>Self Review</a:t>
            </a:r>
            <a:endParaRPr b="0" lang="en-US" sz="265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0" name="Image 0" descr="preencoded.png"/>
          <p:cNvPicPr/>
          <p:nvPr/>
        </p:nvPicPr>
        <p:blipFill>
          <a:blip r:embed="rId1"/>
          <a:stretch/>
        </p:blipFill>
        <p:spPr>
          <a:xfrm>
            <a:off x="0" y="0"/>
            <a:ext cx="5486040" cy="8229240"/>
          </a:xfrm>
          <a:prstGeom prst="rect">
            <a:avLst/>
          </a:prstGeom>
          <a:ln w="0">
            <a:noFill/>
          </a:ln>
        </p:spPr>
      </p:pic>
      <p:sp>
        <p:nvSpPr>
          <p:cNvPr id="1041" name="Text 0"/>
          <p:cNvSpPr/>
          <p:nvPr/>
        </p:nvSpPr>
        <p:spPr>
          <a:xfrm>
            <a:off x="6280200" y="2133360"/>
            <a:ext cx="7556040" cy="977760"/>
          </a:xfrm>
          <a:prstGeom prst="rect">
            <a:avLst/>
          </a:prstGeom>
          <a:noFill/>
          <a:ln w="0">
            <a:noFill/>
          </a:ln>
        </p:spPr>
        <p:style>
          <a:lnRef idx="0"/>
          <a:fillRef idx="0"/>
          <a:effectRef idx="0"/>
          <a:fontRef idx="minor"/>
        </p:style>
        <p:txBody>
          <a:bodyPr wrap="none" lIns="0" rIns="0" tIns="0" bIns="0" anchor="t">
            <a:noAutofit/>
          </a:bodyPr>
          <a:p>
            <a:pPr>
              <a:lnSpc>
                <a:spcPts val="7699"/>
              </a:lnSpc>
              <a:buNone/>
              <a:tabLst>
                <a:tab algn="l" pos="0"/>
              </a:tabLst>
            </a:pPr>
            <a:r>
              <a:rPr b="0" lang="en-US" sz="6150" spc="-1" strike="noStrike">
                <a:solidFill>
                  <a:srgbClr val="2d3436"/>
                </a:solidFill>
                <a:latin typeface="Roboto Mono Medium"/>
                <a:ea typeface="Roboto Mono Medium"/>
              </a:rPr>
              <a:t>Plan Review</a:t>
            </a:r>
            <a:endParaRPr b="0" lang="en-US" sz="6150" spc="-1" strike="noStrike">
              <a:latin typeface="Arial"/>
            </a:endParaRPr>
          </a:p>
        </p:txBody>
      </p:sp>
      <p:sp>
        <p:nvSpPr>
          <p:cNvPr id="1042" name="Text 1"/>
          <p:cNvSpPr/>
          <p:nvPr/>
        </p:nvSpPr>
        <p:spPr>
          <a:xfrm>
            <a:off x="6280200" y="3496320"/>
            <a:ext cx="2115360" cy="1275480"/>
          </a:xfrm>
          <a:prstGeom prst="rect">
            <a:avLst/>
          </a:prstGeom>
          <a:noFill/>
          <a:ln w="0">
            <a:noFill/>
          </a:ln>
        </p:spPr>
        <p:style>
          <a:lnRef idx="0"/>
          <a:fillRef idx="0"/>
          <a:effectRef idx="0"/>
          <a:fontRef idx="minor"/>
        </p:style>
        <p:txBody>
          <a:bodyPr lIns="0" rIns="0" tIns="0" bIns="0" anchor="t">
            <a:noAutofit/>
          </a:bodyPr>
          <a:p>
            <a:pPr algn="r">
              <a:lnSpc>
                <a:spcPts val="3300"/>
              </a:lnSpc>
              <a:buNone/>
              <a:tabLst>
                <a:tab algn="l" pos="0"/>
              </a:tabLst>
            </a:pPr>
            <a:r>
              <a:rPr b="0" lang="en-US" sz="2650" spc="-1" strike="noStrike">
                <a:solidFill>
                  <a:srgbClr val="2d3436"/>
                </a:solidFill>
                <a:latin typeface="Roboto Mono Medium"/>
                <a:ea typeface="Roboto Mono Medium"/>
              </a:rPr>
              <a:t>Human Instructs Review</a:t>
            </a:r>
            <a:endParaRPr b="0" lang="en-US" sz="2650" spc="-1" strike="noStrike">
              <a:latin typeface="Arial"/>
            </a:endParaRPr>
          </a:p>
        </p:txBody>
      </p:sp>
      <p:pic>
        <p:nvPicPr>
          <p:cNvPr id="1043" name="Image 1" descr="preencoded.png"/>
          <p:cNvPicPr/>
          <p:nvPr/>
        </p:nvPicPr>
        <p:blipFill>
          <a:blip r:embed="rId2"/>
          <a:stretch/>
        </p:blipFill>
        <p:spPr>
          <a:xfrm>
            <a:off x="8736120" y="3451680"/>
            <a:ext cx="2644200" cy="2644200"/>
          </a:xfrm>
          <a:prstGeom prst="rect">
            <a:avLst/>
          </a:prstGeom>
          <a:ln w="0">
            <a:noFill/>
          </a:ln>
        </p:spPr>
      </p:pic>
      <p:pic>
        <p:nvPicPr>
          <p:cNvPr id="1044" name="Image 2" descr="preencoded.png"/>
          <p:cNvPicPr/>
          <p:nvPr/>
        </p:nvPicPr>
        <p:blipFill>
          <a:blip r:embed="rId3"/>
          <a:stretch/>
        </p:blipFill>
        <p:spPr>
          <a:xfrm>
            <a:off x="9356400" y="3846960"/>
            <a:ext cx="339120" cy="339120"/>
          </a:xfrm>
          <a:prstGeom prst="rect">
            <a:avLst/>
          </a:prstGeom>
          <a:ln w="0">
            <a:noFill/>
          </a:ln>
        </p:spPr>
      </p:pic>
      <p:sp>
        <p:nvSpPr>
          <p:cNvPr id="1045" name="Text 2"/>
          <p:cNvSpPr/>
          <p:nvPr/>
        </p:nvSpPr>
        <p:spPr>
          <a:xfrm>
            <a:off x="11720880" y="3708720"/>
            <a:ext cx="2115360" cy="850320"/>
          </a:xfrm>
          <a:prstGeom prst="rect">
            <a:avLst/>
          </a:prstGeom>
          <a:noFill/>
          <a:ln w="0">
            <a:noFill/>
          </a:ln>
        </p:spPr>
        <p:style>
          <a:lnRef idx="0"/>
          <a:fillRef idx="0"/>
          <a:effectRef idx="0"/>
          <a:fontRef idx="minor"/>
        </p:style>
        <p:txBody>
          <a:bodyPr lIns="0" rIns="0" tIns="0" bIns="0" anchor="t">
            <a:noAutofit/>
          </a:bodyPr>
          <a:p>
            <a:pPr>
              <a:lnSpc>
                <a:spcPts val="3300"/>
              </a:lnSpc>
              <a:buNone/>
              <a:tabLst>
                <a:tab algn="l" pos="0"/>
              </a:tabLst>
            </a:pPr>
            <a:r>
              <a:rPr b="0" lang="en-US" sz="2650" spc="-1" strike="noStrike">
                <a:solidFill>
                  <a:srgbClr val="2d3436"/>
                </a:solidFill>
                <a:latin typeface="Roboto Mono Medium"/>
                <a:ea typeface="Roboto Mono Medium"/>
              </a:rPr>
              <a:t>AI Shows Findings</a:t>
            </a:r>
            <a:endParaRPr b="0" lang="en-US" sz="2650" spc="-1" strike="noStrike">
              <a:latin typeface="Arial"/>
            </a:endParaRPr>
          </a:p>
        </p:txBody>
      </p:sp>
      <p:pic>
        <p:nvPicPr>
          <p:cNvPr id="1046" name="Image 3" descr="preencoded.png"/>
          <p:cNvPicPr/>
          <p:nvPr/>
        </p:nvPicPr>
        <p:blipFill>
          <a:blip r:embed="rId4"/>
          <a:stretch/>
        </p:blipFill>
        <p:spPr>
          <a:xfrm>
            <a:off x="8736120" y="3451680"/>
            <a:ext cx="2644200" cy="2644200"/>
          </a:xfrm>
          <a:prstGeom prst="rect">
            <a:avLst/>
          </a:prstGeom>
          <a:ln w="0">
            <a:noFill/>
          </a:ln>
        </p:spPr>
      </p:pic>
      <p:pic>
        <p:nvPicPr>
          <p:cNvPr id="1047" name="Image 4" descr="preencoded.png"/>
          <p:cNvPicPr/>
          <p:nvPr/>
        </p:nvPicPr>
        <p:blipFill>
          <a:blip r:embed="rId5"/>
          <a:stretch/>
        </p:blipFill>
        <p:spPr>
          <a:xfrm>
            <a:off x="10645920" y="4071960"/>
            <a:ext cx="339120" cy="339120"/>
          </a:xfrm>
          <a:prstGeom prst="rect">
            <a:avLst/>
          </a:prstGeom>
          <a:ln w="0">
            <a:noFill/>
          </a:ln>
        </p:spPr>
      </p:pic>
      <p:sp>
        <p:nvSpPr>
          <p:cNvPr id="1048" name="Text 3"/>
          <p:cNvSpPr/>
          <p:nvPr/>
        </p:nvSpPr>
        <p:spPr>
          <a:xfrm>
            <a:off x="11720880" y="5201280"/>
            <a:ext cx="2115360" cy="850320"/>
          </a:xfrm>
          <a:prstGeom prst="rect">
            <a:avLst/>
          </a:prstGeom>
          <a:noFill/>
          <a:ln w="0">
            <a:noFill/>
          </a:ln>
        </p:spPr>
        <p:style>
          <a:lnRef idx="0"/>
          <a:fillRef idx="0"/>
          <a:effectRef idx="0"/>
          <a:fontRef idx="minor"/>
        </p:style>
        <p:txBody>
          <a:bodyPr lIns="0" rIns="0" tIns="0" bIns="0" anchor="t">
            <a:noAutofit/>
          </a:bodyPr>
          <a:p>
            <a:pPr>
              <a:lnSpc>
                <a:spcPts val="3300"/>
              </a:lnSpc>
              <a:buNone/>
              <a:tabLst>
                <a:tab algn="l" pos="0"/>
              </a:tabLst>
            </a:pPr>
            <a:r>
              <a:rPr b="0" lang="en-US" sz="2650" spc="-1" strike="noStrike">
                <a:solidFill>
                  <a:srgbClr val="2d3436"/>
                </a:solidFill>
                <a:latin typeface="Roboto Mono Medium"/>
                <a:ea typeface="Roboto Mono Medium"/>
              </a:rPr>
              <a:t>Human Decides</a:t>
            </a:r>
            <a:endParaRPr b="0" lang="en-US" sz="2650" spc="-1" strike="noStrike">
              <a:latin typeface="Arial"/>
            </a:endParaRPr>
          </a:p>
        </p:txBody>
      </p:sp>
      <p:pic>
        <p:nvPicPr>
          <p:cNvPr id="1049" name="Image 5" descr="preencoded.png"/>
          <p:cNvPicPr/>
          <p:nvPr/>
        </p:nvPicPr>
        <p:blipFill>
          <a:blip r:embed="rId6"/>
          <a:stretch/>
        </p:blipFill>
        <p:spPr>
          <a:xfrm>
            <a:off x="8736120" y="3451680"/>
            <a:ext cx="2644200" cy="2644200"/>
          </a:xfrm>
          <a:prstGeom prst="rect">
            <a:avLst/>
          </a:prstGeom>
          <a:ln w="0">
            <a:noFill/>
          </a:ln>
        </p:spPr>
      </p:pic>
      <p:pic>
        <p:nvPicPr>
          <p:cNvPr id="1050" name="Image 6" descr="preencoded.png"/>
          <p:cNvPicPr/>
          <p:nvPr/>
        </p:nvPicPr>
        <p:blipFill>
          <a:blip r:embed="rId7"/>
          <a:stretch/>
        </p:blipFill>
        <p:spPr>
          <a:xfrm>
            <a:off x="10420920" y="5361480"/>
            <a:ext cx="339120" cy="339120"/>
          </a:xfrm>
          <a:prstGeom prst="rect">
            <a:avLst/>
          </a:prstGeom>
          <a:ln w="0">
            <a:noFill/>
          </a:ln>
        </p:spPr>
      </p:pic>
      <p:sp>
        <p:nvSpPr>
          <p:cNvPr id="1051" name="Text 4"/>
          <p:cNvSpPr/>
          <p:nvPr/>
        </p:nvSpPr>
        <p:spPr>
          <a:xfrm>
            <a:off x="6280200" y="5201280"/>
            <a:ext cx="2115360" cy="850320"/>
          </a:xfrm>
          <a:prstGeom prst="rect">
            <a:avLst/>
          </a:prstGeom>
          <a:noFill/>
          <a:ln w="0">
            <a:noFill/>
          </a:ln>
        </p:spPr>
        <p:style>
          <a:lnRef idx="0"/>
          <a:fillRef idx="0"/>
          <a:effectRef idx="0"/>
          <a:fontRef idx="minor"/>
        </p:style>
        <p:txBody>
          <a:bodyPr lIns="0" rIns="0" tIns="0" bIns="0" anchor="t">
            <a:noAutofit/>
          </a:bodyPr>
          <a:p>
            <a:pPr algn="r">
              <a:lnSpc>
                <a:spcPts val="3300"/>
              </a:lnSpc>
              <a:buNone/>
              <a:tabLst>
                <a:tab algn="l" pos="0"/>
              </a:tabLst>
            </a:pPr>
            <a:r>
              <a:rPr b="0" lang="en-US" sz="2650" spc="-1" strike="noStrike">
                <a:solidFill>
                  <a:srgbClr val="2d3436"/>
                </a:solidFill>
                <a:latin typeface="Roboto Mono Medium"/>
                <a:ea typeface="Roboto Mono Medium"/>
              </a:rPr>
              <a:t>AI Fixes Issues</a:t>
            </a:r>
            <a:endParaRPr b="0" lang="en-US" sz="2650" spc="-1" strike="noStrike">
              <a:latin typeface="Arial"/>
            </a:endParaRPr>
          </a:p>
        </p:txBody>
      </p:sp>
      <p:pic>
        <p:nvPicPr>
          <p:cNvPr id="1052" name="Image 7" descr="preencoded.png"/>
          <p:cNvPicPr/>
          <p:nvPr/>
        </p:nvPicPr>
        <p:blipFill>
          <a:blip r:embed="rId8"/>
          <a:stretch/>
        </p:blipFill>
        <p:spPr>
          <a:xfrm>
            <a:off x="8736120" y="3451680"/>
            <a:ext cx="2644200" cy="2644200"/>
          </a:xfrm>
          <a:prstGeom prst="rect">
            <a:avLst/>
          </a:prstGeom>
          <a:ln w="0">
            <a:noFill/>
          </a:ln>
        </p:spPr>
      </p:pic>
      <p:pic>
        <p:nvPicPr>
          <p:cNvPr id="1053" name="Image 8" descr="preencoded.png"/>
          <p:cNvPicPr/>
          <p:nvPr/>
        </p:nvPicPr>
        <p:blipFill>
          <a:blip r:embed="rId9"/>
          <a:stretch/>
        </p:blipFill>
        <p:spPr>
          <a:xfrm>
            <a:off x="9131400" y="5136480"/>
            <a:ext cx="339120" cy="33912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54" name="Image 0" descr="preencoded.png"/>
          <p:cNvPicPr/>
          <p:nvPr/>
        </p:nvPicPr>
        <p:blipFill>
          <a:blip r:embed="rId1"/>
          <a:stretch/>
        </p:blipFill>
        <p:spPr>
          <a:xfrm>
            <a:off x="0" y="0"/>
            <a:ext cx="5486040" cy="8229240"/>
          </a:xfrm>
          <a:prstGeom prst="rect">
            <a:avLst/>
          </a:prstGeom>
          <a:ln w="0">
            <a:noFill/>
          </a:ln>
        </p:spPr>
      </p:pic>
      <p:sp>
        <p:nvSpPr>
          <p:cNvPr id="1055" name="Text 0"/>
          <p:cNvSpPr/>
          <p:nvPr/>
        </p:nvSpPr>
        <p:spPr>
          <a:xfrm>
            <a:off x="6280200" y="1088280"/>
            <a:ext cx="7556040" cy="977760"/>
          </a:xfrm>
          <a:prstGeom prst="rect">
            <a:avLst/>
          </a:prstGeom>
          <a:noFill/>
          <a:ln w="0">
            <a:noFill/>
          </a:ln>
        </p:spPr>
        <p:style>
          <a:lnRef idx="0"/>
          <a:fillRef idx="0"/>
          <a:effectRef idx="0"/>
          <a:fontRef idx="minor"/>
        </p:style>
        <p:txBody>
          <a:bodyPr wrap="none" lIns="0" rIns="0" tIns="0" bIns="0" anchor="t">
            <a:noAutofit/>
          </a:bodyPr>
          <a:p>
            <a:pPr>
              <a:lnSpc>
                <a:spcPts val="7699"/>
              </a:lnSpc>
              <a:buNone/>
              <a:tabLst>
                <a:tab algn="l" pos="0"/>
              </a:tabLst>
            </a:pPr>
            <a:r>
              <a:rPr b="0" lang="en-US" sz="6150" spc="-1" strike="noStrike">
                <a:solidFill>
                  <a:srgbClr val="2d3436"/>
                </a:solidFill>
                <a:latin typeface="Roboto Mono Medium"/>
                <a:ea typeface="Roboto Mono Medium"/>
              </a:rPr>
              <a:t>Superpowers</a:t>
            </a:r>
            <a:endParaRPr b="0" lang="en-US" sz="6150" spc="-1" strike="noStrike">
              <a:latin typeface="Arial"/>
            </a:endParaRPr>
          </a:p>
        </p:txBody>
      </p:sp>
      <p:pic>
        <p:nvPicPr>
          <p:cNvPr id="1056" name="Image 1" descr="preencoded.png"/>
          <p:cNvPicPr/>
          <p:nvPr/>
        </p:nvPicPr>
        <p:blipFill>
          <a:blip r:embed="rId2"/>
          <a:stretch/>
        </p:blipFill>
        <p:spPr>
          <a:xfrm>
            <a:off x="9775080" y="2406600"/>
            <a:ext cx="566640" cy="566640"/>
          </a:xfrm>
          <a:prstGeom prst="rect">
            <a:avLst/>
          </a:prstGeom>
          <a:ln w="0">
            <a:noFill/>
          </a:ln>
        </p:spPr>
      </p:pic>
      <p:sp>
        <p:nvSpPr>
          <p:cNvPr id="1057" name="Text 1"/>
          <p:cNvSpPr/>
          <p:nvPr/>
        </p:nvSpPr>
        <p:spPr>
          <a:xfrm>
            <a:off x="8357400" y="3257280"/>
            <a:ext cx="3402000" cy="424800"/>
          </a:xfrm>
          <a:prstGeom prst="rect">
            <a:avLst/>
          </a:prstGeom>
          <a:noFill/>
          <a:ln w="0">
            <a:noFill/>
          </a:ln>
        </p:spPr>
        <p:style>
          <a:lnRef idx="0"/>
          <a:fillRef idx="0"/>
          <a:effectRef idx="0"/>
          <a:fontRef idx="minor"/>
        </p:style>
        <p:txBody>
          <a:bodyPr wrap="none" lIns="0" rIns="0" tIns="0" bIns="0" anchor="t">
            <a:noAutofit/>
          </a:bodyPr>
          <a:p>
            <a:pPr algn="ctr">
              <a:lnSpc>
                <a:spcPts val="3300"/>
              </a:lnSpc>
              <a:buNone/>
              <a:tabLst>
                <a:tab algn="l" pos="0"/>
              </a:tabLst>
            </a:pPr>
            <a:r>
              <a:rPr b="0" lang="en-US" sz="2650" spc="-1" strike="noStrike">
                <a:solidFill>
                  <a:srgbClr val="2d3436"/>
                </a:solidFill>
                <a:latin typeface="Roboto Mono Medium"/>
                <a:ea typeface="Roboto Mono Medium"/>
              </a:rPr>
              <a:t>Brainstorming</a:t>
            </a:r>
            <a:endParaRPr b="0" lang="en-US" sz="2650" spc="-1" strike="noStrike">
              <a:latin typeface="Arial"/>
            </a:endParaRPr>
          </a:p>
        </p:txBody>
      </p:sp>
      <p:pic>
        <p:nvPicPr>
          <p:cNvPr id="1058" name="Image 2" descr="preencoded.png"/>
          <p:cNvPicPr/>
          <p:nvPr/>
        </p:nvPicPr>
        <p:blipFill>
          <a:blip r:embed="rId3"/>
          <a:stretch/>
        </p:blipFill>
        <p:spPr>
          <a:xfrm>
            <a:off x="9775080" y="4136040"/>
            <a:ext cx="566640" cy="566640"/>
          </a:xfrm>
          <a:prstGeom prst="rect">
            <a:avLst/>
          </a:prstGeom>
          <a:ln w="0">
            <a:noFill/>
          </a:ln>
        </p:spPr>
      </p:pic>
      <p:sp>
        <p:nvSpPr>
          <p:cNvPr id="1059" name="Text 2"/>
          <p:cNvSpPr/>
          <p:nvPr/>
        </p:nvSpPr>
        <p:spPr>
          <a:xfrm>
            <a:off x="8357400" y="4986720"/>
            <a:ext cx="3402000" cy="424800"/>
          </a:xfrm>
          <a:prstGeom prst="rect">
            <a:avLst/>
          </a:prstGeom>
          <a:noFill/>
          <a:ln w="0">
            <a:noFill/>
          </a:ln>
        </p:spPr>
        <p:style>
          <a:lnRef idx="0"/>
          <a:fillRef idx="0"/>
          <a:effectRef idx="0"/>
          <a:fontRef idx="minor"/>
        </p:style>
        <p:txBody>
          <a:bodyPr wrap="none" lIns="0" rIns="0" tIns="0" bIns="0" anchor="t">
            <a:noAutofit/>
          </a:bodyPr>
          <a:p>
            <a:pPr algn="ctr">
              <a:lnSpc>
                <a:spcPts val="3300"/>
              </a:lnSpc>
              <a:buNone/>
              <a:tabLst>
                <a:tab algn="l" pos="0"/>
              </a:tabLst>
            </a:pPr>
            <a:r>
              <a:rPr b="0" lang="en-US" sz="2650" spc="-1" strike="noStrike">
                <a:solidFill>
                  <a:srgbClr val="2d3436"/>
                </a:solidFill>
                <a:latin typeface="Roboto Mono Medium"/>
                <a:ea typeface="Roboto Mono Medium"/>
              </a:rPr>
              <a:t>Writing-Plans</a:t>
            </a:r>
            <a:endParaRPr b="0" lang="en-US" sz="2650" spc="-1" strike="noStrike">
              <a:latin typeface="Arial"/>
            </a:endParaRPr>
          </a:p>
        </p:txBody>
      </p:sp>
      <p:pic>
        <p:nvPicPr>
          <p:cNvPr id="1060" name="Image 3" descr="preencoded.png"/>
          <p:cNvPicPr/>
          <p:nvPr/>
        </p:nvPicPr>
        <p:blipFill>
          <a:blip r:embed="rId4"/>
          <a:stretch/>
        </p:blipFill>
        <p:spPr>
          <a:xfrm>
            <a:off x="9775080" y="5865480"/>
            <a:ext cx="566640" cy="566640"/>
          </a:xfrm>
          <a:prstGeom prst="rect">
            <a:avLst/>
          </a:prstGeom>
          <a:ln w="0">
            <a:noFill/>
          </a:ln>
        </p:spPr>
      </p:pic>
      <p:sp>
        <p:nvSpPr>
          <p:cNvPr id="1061" name="Text 3"/>
          <p:cNvSpPr/>
          <p:nvPr/>
        </p:nvSpPr>
        <p:spPr>
          <a:xfrm>
            <a:off x="8017200" y="6715800"/>
            <a:ext cx="4082400" cy="424800"/>
          </a:xfrm>
          <a:prstGeom prst="rect">
            <a:avLst/>
          </a:prstGeom>
          <a:noFill/>
          <a:ln w="0">
            <a:noFill/>
          </a:ln>
        </p:spPr>
        <p:style>
          <a:lnRef idx="0"/>
          <a:fillRef idx="0"/>
          <a:effectRef idx="0"/>
          <a:fontRef idx="minor"/>
        </p:style>
        <p:txBody>
          <a:bodyPr wrap="none" lIns="0" rIns="0" tIns="0" bIns="0" anchor="t">
            <a:noAutofit/>
          </a:bodyPr>
          <a:p>
            <a:pPr algn="ctr">
              <a:lnSpc>
                <a:spcPts val="3300"/>
              </a:lnSpc>
              <a:buNone/>
              <a:tabLst>
                <a:tab algn="l" pos="0"/>
              </a:tabLst>
            </a:pPr>
            <a:r>
              <a:rPr b="0" lang="en-US" sz="2650" spc="-1" strike="noStrike">
                <a:solidFill>
                  <a:srgbClr val="2d3436"/>
                </a:solidFill>
                <a:latin typeface="Roboto Mono Medium"/>
                <a:ea typeface="Roboto Mono Medium"/>
              </a:rPr>
              <a:t>Systematic-Debugging</a:t>
            </a:r>
            <a:endParaRPr b="0" lang="en-US" sz="265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62" name="Image 0" descr="preencoded.png"/>
          <p:cNvPicPr/>
          <p:nvPr/>
        </p:nvPicPr>
        <p:blipFill>
          <a:blip r:embed="rId1"/>
          <a:stretch/>
        </p:blipFill>
        <p:spPr>
          <a:xfrm>
            <a:off x="9144000" y="0"/>
            <a:ext cx="5486040" cy="8229240"/>
          </a:xfrm>
          <a:prstGeom prst="rect">
            <a:avLst/>
          </a:prstGeom>
          <a:ln w="0">
            <a:noFill/>
          </a:ln>
        </p:spPr>
      </p:pic>
      <p:pic>
        <p:nvPicPr>
          <p:cNvPr id="1063" name="Image 1" descr="preencoded.png"/>
          <p:cNvPicPr/>
          <p:nvPr/>
        </p:nvPicPr>
        <p:blipFill>
          <a:blip r:embed="rId2"/>
          <a:stretch/>
        </p:blipFill>
        <p:spPr>
          <a:xfrm>
            <a:off x="793800" y="1612800"/>
            <a:ext cx="7556040" cy="500364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64" name="Image 0" descr="preencoded.png"/>
          <p:cNvPicPr/>
          <p:nvPr/>
        </p:nvPicPr>
        <p:blipFill>
          <a:blip r:embed="rId1"/>
          <a:stretch/>
        </p:blipFill>
        <p:spPr>
          <a:xfrm>
            <a:off x="0" y="0"/>
            <a:ext cx="14630040" cy="8229240"/>
          </a:xfrm>
          <a:prstGeom prst="rect">
            <a:avLst/>
          </a:prstGeom>
          <a:ln w="0">
            <a:noFill/>
          </a:ln>
        </p:spPr>
      </p:pic>
      <p:sp>
        <p:nvSpPr>
          <p:cNvPr id="1065" name="Text 0"/>
          <p:cNvSpPr/>
          <p:nvPr/>
        </p:nvSpPr>
        <p:spPr>
          <a:xfrm>
            <a:off x="3402360" y="3625560"/>
            <a:ext cx="7825320" cy="97776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66" name="Image 0" descr="preencoded.png"/>
          <p:cNvPicPr/>
          <p:nvPr/>
        </p:nvPicPr>
        <p:blipFill>
          <a:blip r:embed="rId1"/>
          <a:stretch/>
        </p:blipFill>
        <p:spPr>
          <a:xfrm>
            <a:off x="9144000" y="0"/>
            <a:ext cx="5486040" cy="8229240"/>
          </a:xfrm>
          <a:prstGeom prst="rect">
            <a:avLst/>
          </a:prstGeom>
          <a:ln w="0">
            <a:noFill/>
          </a:ln>
        </p:spPr>
      </p:pic>
      <p:sp>
        <p:nvSpPr>
          <p:cNvPr id="1067" name="Text 0"/>
          <p:cNvSpPr/>
          <p:nvPr/>
        </p:nvSpPr>
        <p:spPr>
          <a:xfrm>
            <a:off x="793800" y="784440"/>
            <a:ext cx="5386680" cy="673200"/>
          </a:xfrm>
          <a:prstGeom prst="rect">
            <a:avLst/>
          </a:prstGeom>
          <a:noFill/>
          <a:ln w="0">
            <a:noFill/>
          </a:ln>
        </p:spPr>
        <p:style>
          <a:lnRef idx="0"/>
          <a:fillRef idx="0"/>
          <a:effectRef idx="0"/>
          <a:fontRef idx="minor"/>
        </p:style>
        <p:txBody>
          <a:bodyPr wrap="none" lIns="0" rIns="0" tIns="0" bIns="0" anchor="t">
            <a:noAutofit/>
          </a:bodyPr>
          <a:p>
            <a:pPr>
              <a:lnSpc>
                <a:spcPts val="5301"/>
              </a:lnSpc>
              <a:buNone/>
              <a:tabLst>
                <a:tab algn="l" pos="0"/>
              </a:tabLst>
            </a:pPr>
            <a:r>
              <a:rPr b="0" lang="en-US" sz="4200" spc="-1" strike="noStrike">
                <a:solidFill>
                  <a:srgbClr val="2d3436"/>
                </a:solidFill>
                <a:latin typeface="Roboto Mono Medium"/>
                <a:ea typeface="Roboto Mono Medium"/>
              </a:rPr>
              <a:t>Beads</a:t>
            </a:r>
            <a:endParaRPr b="0" lang="en-US" sz="4200" spc="-1" strike="noStrike">
              <a:latin typeface="Arial"/>
            </a:endParaRPr>
          </a:p>
        </p:txBody>
      </p:sp>
      <p:pic>
        <p:nvPicPr>
          <p:cNvPr id="1068" name="Image 1" descr="preencoded.png"/>
          <p:cNvPicPr/>
          <p:nvPr/>
        </p:nvPicPr>
        <p:blipFill>
          <a:blip r:embed="rId2"/>
          <a:stretch/>
        </p:blipFill>
        <p:spPr>
          <a:xfrm>
            <a:off x="793800" y="1764720"/>
            <a:ext cx="538200" cy="538200"/>
          </a:xfrm>
          <a:prstGeom prst="rect">
            <a:avLst/>
          </a:prstGeom>
          <a:ln w="0">
            <a:noFill/>
          </a:ln>
        </p:spPr>
      </p:pic>
      <p:sp>
        <p:nvSpPr>
          <p:cNvPr id="1069" name="Text 1"/>
          <p:cNvSpPr/>
          <p:nvPr/>
        </p:nvSpPr>
        <p:spPr>
          <a:xfrm>
            <a:off x="793800" y="2559240"/>
            <a:ext cx="3649680" cy="672840"/>
          </a:xfrm>
          <a:prstGeom prst="rect">
            <a:avLst/>
          </a:prstGeom>
          <a:noFill/>
          <a:ln w="0">
            <a:noFill/>
          </a:ln>
        </p:spPr>
        <p:style>
          <a:lnRef idx="0"/>
          <a:fillRef idx="0"/>
          <a:effectRef idx="0"/>
          <a:fontRef idx="minor"/>
        </p:style>
        <p:txBody>
          <a:bodyPr lIns="0" rIns="0" tIns="0" bIns="0" anchor="t">
            <a:noAutofit/>
          </a:bodyPr>
          <a:p>
            <a:pPr>
              <a:lnSpc>
                <a:spcPts val="2650"/>
              </a:lnSpc>
              <a:buNone/>
              <a:tabLst>
                <a:tab algn="l" pos="0"/>
              </a:tabLst>
            </a:pPr>
            <a:r>
              <a:rPr b="0" lang="en-US" sz="2100" spc="-1" strike="noStrike">
                <a:solidFill>
                  <a:srgbClr val="2d3436"/>
                </a:solidFill>
                <a:latin typeface="Roboto Mono Medium"/>
                <a:ea typeface="Roboto Mono Medium"/>
              </a:rPr>
              <a:t>Persistent memory across sessions</a:t>
            </a:r>
            <a:endParaRPr b="0" lang="en-US" sz="2100" spc="-1" strike="noStrike">
              <a:latin typeface="Arial"/>
            </a:endParaRPr>
          </a:p>
        </p:txBody>
      </p:sp>
      <p:pic>
        <p:nvPicPr>
          <p:cNvPr id="1070" name="Image 2" descr="preencoded.png"/>
          <p:cNvPicPr/>
          <p:nvPr/>
        </p:nvPicPr>
        <p:blipFill>
          <a:blip r:embed="rId3"/>
          <a:stretch/>
        </p:blipFill>
        <p:spPr>
          <a:xfrm>
            <a:off x="4699800" y="1764720"/>
            <a:ext cx="538200" cy="538200"/>
          </a:xfrm>
          <a:prstGeom prst="rect">
            <a:avLst/>
          </a:prstGeom>
          <a:ln w="0">
            <a:noFill/>
          </a:ln>
        </p:spPr>
      </p:pic>
      <p:sp>
        <p:nvSpPr>
          <p:cNvPr id="1071" name="Text 2"/>
          <p:cNvSpPr/>
          <p:nvPr/>
        </p:nvSpPr>
        <p:spPr>
          <a:xfrm>
            <a:off x="4699800" y="2559240"/>
            <a:ext cx="3650040" cy="672840"/>
          </a:xfrm>
          <a:prstGeom prst="rect">
            <a:avLst/>
          </a:prstGeom>
          <a:noFill/>
          <a:ln w="0">
            <a:noFill/>
          </a:ln>
        </p:spPr>
        <p:style>
          <a:lnRef idx="0"/>
          <a:fillRef idx="0"/>
          <a:effectRef idx="0"/>
          <a:fontRef idx="minor"/>
        </p:style>
        <p:txBody>
          <a:bodyPr lIns="0" rIns="0" tIns="0" bIns="0" anchor="t">
            <a:noAutofit/>
          </a:bodyPr>
          <a:p>
            <a:pPr>
              <a:lnSpc>
                <a:spcPts val="2650"/>
              </a:lnSpc>
              <a:buNone/>
              <a:tabLst>
                <a:tab algn="l" pos="0"/>
              </a:tabLst>
            </a:pPr>
            <a:r>
              <a:rPr b="0" lang="en-US" sz="2100" spc="-1" strike="noStrike">
                <a:solidFill>
                  <a:srgbClr val="2d3436"/>
                </a:solidFill>
                <a:latin typeface="Roboto Mono Medium"/>
                <a:ea typeface="Roboto Mono Medium"/>
              </a:rPr>
              <a:t>Dependency-aware "ready" task queue</a:t>
            </a:r>
            <a:endParaRPr b="0" lang="en-US" sz="2100" spc="-1" strike="noStrike">
              <a:latin typeface="Arial"/>
            </a:endParaRPr>
          </a:p>
        </p:txBody>
      </p:sp>
      <p:pic>
        <p:nvPicPr>
          <p:cNvPr id="1072" name="Image 3" descr="preencoded.png"/>
          <p:cNvPicPr/>
          <p:nvPr/>
        </p:nvPicPr>
        <p:blipFill>
          <a:blip r:embed="rId4"/>
          <a:stretch/>
        </p:blipFill>
        <p:spPr>
          <a:xfrm>
            <a:off x="793800" y="3641760"/>
            <a:ext cx="538200" cy="538200"/>
          </a:xfrm>
          <a:prstGeom prst="rect">
            <a:avLst/>
          </a:prstGeom>
          <a:ln w="0">
            <a:noFill/>
          </a:ln>
        </p:spPr>
      </p:pic>
      <p:sp>
        <p:nvSpPr>
          <p:cNvPr id="1073" name="Text 3"/>
          <p:cNvSpPr/>
          <p:nvPr/>
        </p:nvSpPr>
        <p:spPr>
          <a:xfrm>
            <a:off x="793800" y="4436280"/>
            <a:ext cx="3649680" cy="672840"/>
          </a:xfrm>
          <a:prstGeom prst="rect">
            <a:avLst/>
          </a:prstGeom>
          <a:noFill/>
          <a:ln w="0">
            <a:noFill/>
          </a:ln>
        </p:spPr>
        <p:style>
          <a:lnRef idx="0"/>
          <a:fillRef idx="0"/>
          <a:effectRef idx="0"/>
          <a:fontRef idx="minor"/>
        </p:style>
        <p:txBody>
          <a:bodyPr lIns="0" rIns="0" tIns="0" bIns="0" anchor="t">
            <a:noAutofit/>
          </a:bodyPr>
          <a:p>
            <a:pPr>
              <a:lnSpc>
                <a:spcPts val="2650"/>
              </a:lnSpc>
              <a:buNone/>
              <a:tabLst>
                <a:tab algn="l" pos="0"/>
              </a:tabLst>
            </a:pPr>
            <a:r>
              <a:rPr b="0" lang="en-US" sz="2100" spc="-1" strike="noStrike">
                <a:solidFill>
                  <a:srgbClr val="2d3436"/>
                </a:solidFill>
                <a:latin typeface="Roboto Mono Medium"/>
                <a:ea typeface="Roboto Mono Medium"/>
              </a:rPr>
              <a:t>Git-native, zero-conflict tracking</a:t>
            </a:r>
            <a:endParaRPr b="0" lang="en-US" sz="2100" spc="-1" strike="noStrike">
              <a:latin typeface="Arial"/>
            </a:endParaRPr>
          </a:p>
        </p:txBody>
      </p:sp>
      <p:pic>
        <p:nvPicPr>
          <p:cNvPr id="1074" name="Image 4" descr="preencoded.png"/>
          <p:cNvPicPr/>
          <p:nvPr/>
        </p:nvPicPr>
        <p:blipFill>
          <a:blip r:embed="rId5"/>
          <a:stretch/>
        </p:blipFill>
        <p:spPr>
          <a:xfrm>
            <a:off x="4699800" y="3641760"/>
            <a:ext cx="538200" cy="538200"/>
          </a:xfrm>
          <a:prstGeom prst="rect">
            <a:avLst/>
          </a:prstGeom>
          <a:ln w="0">
            <a:noFill/>
          </a:ln>
        </p:spPr>
      </p:pic>
      <p:sp>
        <p:nvSpPr>
          <p:cNvPr id="1075" name="Text 4"/>
          <p:cNvSpPr/>
          <p:nvPr/>
        </p:nvSpPr>
        <p:spPr>
          <a:xfrm>
            <a:off x="4699800" y="4436280"/>
            <a:ext cx="3650040" cy="1009440"/>
          </a:xfrm>
          <a:prstGeom prst="rect">
            <a:avLst/>
          </a:prstGeom>
          <a:noFill/>
          <a:ln w="0">
            <a:noFill/>
          </a:ln>
        </p:spPr>
        <p:style>
          <a:lnRef idx="0"/>
          <a:fillRef idx="0"/>
          <a:effectRef idx="0"/>
          <a:fontRef idx="minor"/>
        </p:style>
        <p:txBody>
          <a:bodyPr lIns="0" rIns="0" tIns="0" bIns="0" anchor="t">
            <a:noAutofit/>
          </a:bodyPr>
          <a:p>
            <a:pPr>
              <a:lnSpc>
                <a:spcPts val="2650"/>
              </a:lnSpc>
              <a:buNone/>
              <a:tabLst>
                <a:tab algn="l" pos="0"/>
              </a:tabLst>
            </a:pPr>
            <a:r>
              <a:rPr b="0" lang="en-US" sz="2100" spc="-1" strike="noStrike">
                <a:solidFill>
                  <a:srgbClr val="2d3436"/>
                </a:solidFill>
                <a:latin typeface="Roboto Mono Medium"/>
                <a:ea typeface="Roboto Mono Medium"/>
              </a:rPr>
              <a:t>Multi-agent orchestration with worktrees</a:t>
            </a:r>
            <a:endParaRPr b="0" lang="en-US" sz="2100" spc="-1" strike="noStrike">
              <a:latin typeface="Arial"/>
            </a:endParaRPr>
          </a:p>
        </p:txBody>
      </p:sp>
      <p:pic>
        <p:nvPicPr>
          <p:cNvPr id="1076" name="Image 5" descr="preencoded.png"/>
          <p:cNvPicPr/>
          <p:nvPr/>
        </p:nvPicPr>
        <p:blipFill>
          <a:blip r:embed="rId6"/>
          <a:stretch/>
        </p:blipFill>
        <p:spPr>
          <a:xfrm>
            <a:off x="793800" y="5855400"/>
            <a:ext cx="538200" cy="538200"/>
          </a:xfrm>
          <a:prstGeom prst="rect">
            <a:avLst/>
          </a:prstGeom>
          <a:ln w="0">
            <a:noFill/>
          </a:ln>
        </p:spPr>
      </p:pic>
      <p:sp>
        <p:nvSpPr>
          <p:cNvPr id="1077" name="Text 5"/>
          <p:cNvSpPr/>
          <p:nvPr/>
        </p:nvSpPr>
        <p:spPr>
          <a:xfrm>
            <a:off x="793800" y="6649920"/>
            <a:ext cx="3649680" cy="672840"/>
          </a:xfrm>
          <a:prstGeom prst="rect">
            <a:avLst/>
          </a:prstGeom>
          <a:noFill/>
          <a:ln w="0">
            <a:noFill/>
          </a:ln>
        </p:spPr>
        <p:style>
          <a:lnRef idx="0"/>
          <a:fillRef idx="0"/>
          <a:effectRef idx="0"/>
          <a:fontRef idx="minor"/>
        </p:style>
        <p:txBody>
          <a:bodyPr lIns="0" rIns="0" tIns="0" bIns="0" anchor="t">
            <a:noAutofit/>
          </a:bodyPr>
          <a:p>
            <a:pPr>
              <a:lnSpc>
                <a:spcPts val="2650"/>
              </a:lnSpc>
              <a:buNone/>
              <a:tabLst>
                <a:tab algn="l" pos="0"/>
              </a:tabLst>
            </a:pPr>
            <a:r>
              <a:rPr b="0" lang="en-US" sz="2100" spc="-1" strike="noStrike">
                <a:solidFill>
                  <a:srgbClr val="2d3436"/>
                </a:solidFill>
                <a:latin typeface="Roboto Mono Medium"/>
                <a:ea typeface="Roboto Mono Medium"/>
              </a:rPr>
              <a:t>Context compaction / memory decay</a:t>
            </a:r>
            <a:endParaRPr b="0" lang="en-US" sz="2100" spc="-1" strike="noStrike">
              <a:latin typeface="Arial"/>
            </a:endParaRPr>
          </a:p>
        </p:txBody>
      </p:sp>
      <p:pic>
        <p:nvPicPr>
          <p:cNvPr id="1078" name="Image 6" descr="preencoded.png"/>
          <p:cNvPicPr/>
          <p:nvPr/>
        </p:nvPicPr>
        <p:blipFill>
          <a:blip r:embed="rId7"/>
          <a:stretch/>
        </p:blipFill>
        <p:spPr>
          <a:xfrm>
            <a:off x="4699800" y="5855400"/>
            <a:ext cx="538200" cy="538200"/>
          </a:xfrm>
          <a:prstGeom prst="rect">
            <a:avLst/>
          </a:prstGeom>
          <a:ln w="0">
            <a:noFill/>
          </a:ln>
        </p:spPr>
      </p:pic>
      <p:sp>
        <p:nvSpPr>
          <p:cNvPr id="1079" name="Text 6"/>
          <p:cNvSpPr/>
          <p:nvPr/>
        </p:nvSpPr>
        <p:spPr>
          <a:xfrm>
            <a:off x="4699800" y="6649920"/>
            <a:ext cx="2746080" cy="336240"/>
          </a:xfrm>
          <a:prstGeom prst="rect">
            <a:avLst/>
          </a:prstGeom>
          <a:noFill/>
          <a:ln w="0">
            <a:noFill/>
          </a:ln>
        </p:spPr>
        <p:style>
          <a:lnRef idx="0"/>
          <a:fillRef idx="0"/>
          <a:effectRef idx="0"/>
          <a:fontRef idx="minor"/>
        </p:style>
        <p:txBody>
          <a:bodyPr wrap="none" lIns="0" rIns="0" tIns="0" bIns="0" anchor="t">
            <a:noAutofit/>
          </a:bodyPr>
          <a:p>
            <a:pPr>
              <a:lnSpc>
                <a:spcPts val="2650"/>
              </a:lnSpc>
              <a:buNone/>
              <a:tabLst>
                <a:tab algn="l" pos="0"/>
              </a:tabLst>
            </a:pPr>
            <a:r>
              <a:rPr b="0" lang="en-US" sz="2100" spc="-1" strike="noStrike" u="sng">
                <a:solidFill>
                  <a:srgbClr val="b05f44"/>
                </a:solidFill>
                <a:uFillTx/>
                <a:latin typeface="Roboto Mono Medium"/>
                <a:ea typeface="Roboto Mono Medium"/>
                <a:hlinkClick r:id="rId8"/>
              </a:rPr>
              <a:t>gastownhall/beads</a:t>
            </a:r>
            <a:endParaRPr b="0" lang="en-US" sz="2100" spc="-1" strike="noStrike">
              <a:latin typeface="Arial"/>
            </a:endParaRPr>
          </a:p>
        </p:txBody>
      </p:sp>
      <p:sp>
        <p:nvSpPr>
          <p:cNvPr id="1080" name="Text 7"/>
          <p:cNvSpPr/>
          <p:nvPr/>
        </p:nvSpPr>
        <p:spPr>
          <a:xfrm>
            <a:off x="4699800" y="7109280"/>
            <a:ext cx="3650040" cy="33588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1" name="Text 0"/>
          <p:cNvSpPr/>
          <p:nvPr/>
        </p:nvSpPr>
        <p:spPr>
          <a:xfrm>
            <a:off x="793800" y="1251000"/>
            <a:ext cx="8165520" cy="708480"/>
          </a:xfrm>
          <a:prstGeom prst="rect">
            <a:avLst/>
          </a:prstGeom>
          <a:noFill/>
          <a:ln w="0">
            <a:noFill/>
          </a:ln>
        </p:spPr>
        <p:style>
          <a:lnRef idx="0"/>
          <a:fillRef idx="0"/>
          <a:effectRef idx="0"/>
          <a:fontRef idx="minor"/>
        </p:style>
        <p:txBody>
          <a:bodyPr wrap="none" lIns="0" rIns="0" tIns="0" bIns="0" anchor="t">
            <a:noAutofit/>
          </a:bodyPr>
          <a:p>
            <a:pPr>
              <a:lnSpc>
                <a:spcPts val="5550"/>
              </a:lnSpc>
              <a:buNone/>
              <a:tabLst>
                <a:tab algn="l" pos="0"/>
              </a:tabLst>
            </a:pPr>
            <a:r>
              <a:rPr b="0" lang="en-US" sz="4450" spc="-1" strike="noStrike">
                <a:solidFill>
                  <a:srgbClr val="2d3436"/>
                </a:solidFill>
                <a:latin typeface="Roboto Mono Medium"/>
                <a:ea typeface="Roboto Mono Medium"/>
              </a:rPr>
              <a:t>TDD - Red-Green-Refactor</a:t>
            </a:r>
            <a:endParaRPr b="0" lang="en-US" sz="4450" spc="-1" strike="noStrike">
              <a:latin typeface="Arial"/>
            </a:endParaRPr>
          </a:p>
        </p:txBody>
      </p:sp>
      <p:sp>
        <p:nvSpPr>
          <p:cNvPr id="1082" name="Text 1"/>
          <p:cNvSpPr/>
          <p:nvPr/>
        </p:nvSpPr>
        <p:spPr>
          <a:xfrm>
            <a:off x="793800" y="4117680"/>
            <a:ext cx="3785040" cy="566640"/>
          </a:xfrm>
          <a:prstGeom prst="rect">
            <a:avLst/>
          </a:prstGeom>
          <a:noFill/>
          <a:ln w="0">
            <a:noFill/>
          </a:ln>
        </p:spPr>
        <p:style>
          <a:lnRef idx="0"/>
          <a:fillRef idx="0"/>
          <a:effectRef idx="0"/>
          <a:fontRef idx="minor"/>
        </p:style>
        <p:txBody>
          <a:bodyPr wrap="none" lIns="0" rIns="0" tIns="0" bIns="0" anchor="t">
            <a:noAutofit/>
          </a:bodyPr>
          <a:p>
            <a:pPr algn="r">
              <a:lnSpc>
                <a:spcPts val="4450"/>
              </a:lnSpc>
              <a:buNone/>
              <a:tabLst>
                <a:tab algn="l" pos="0"/>
              </a:tabLst>
            </a:pPr>
            <a:r>
              <a:rPr b="0" lang="en-US" sz="3550" spc="-1" strike="noStrike">
                <a:solidFill>
                  <a:srgbClr val="2d3436"/>
                </a:solidFill>
                <a:latin typeface="Roboto Mono Medium"/>
                <a:ea typeface="Roboto Mono Medium"/>
              </a:rPr>
              <a:t>Red</a:t>
            </a:r>
            <a:endParaRPr b="0" lang="en-US" sz="3550" spc="-1" strike="noStrike">
              <a:latin typeface="Arial"/>
            </a:endParaRPr>
          </a:p>
        </p:txBody>
      </p:sp>
      <p:sp>
        <p:nvSpPr>
          <p:cNvPr id="1083" name="Text 2"/>
          <p:cNvSpPr/>
          <p:nvPr/>
        </p:nvSpPr>
        <p:spPr>
          <a:xfrm>
            <a:off x="793800" y="4820760"/>
            <a:ext cx="3785040" cy="453240"/>
          </a:xfrm>
          <a:prstGeom prst="rect">
            <a:avLst/>
          </a:prstGeom>
          <a:noFill/>
          <a:ln w="0">
            <a:noFill/>
          </a:ln>
        </p:spPr>
        <p:style>
          <a:lnRef idx="0"/>
          <a:fillRef idx="0"/>
          <a:effectRef idx="0"/>
          <a:fontRef idx="minor"/>
        </p:style>
        <p:txBody>
          <a:bodyPr wrap="none" lIns="0" rIns="0" tIns="0" bIns="0" anchor="t">
            <a:noAutofit/>
          </a:bodyPr>
          <a:p>
            <a:pPr algn="r">
              <a:lnSpc>
                <a:spcPts val="3549"/>
              </a:lnSpc>
              <a:buNone/>
              <a:tabLst>
                <a:tab algn="l" pos="0"/>
              </a:tabLst>
            </a:pPr>
            <a:r>
              <a:rPr b="0" lang="en-US" sz="2200" spc="-1" strike="noStrike">
                <a:solidFill>
                  <a:srgbClr val="2d3436"/>
                </a:solidFill>
                <a:latin typeface="Roboto"/>
                <a:ea typeface="Roboto"/>
              </a:rPr>
              <a:t>Failing test first</a:t>
            </a:r>
            <a:endParaRPr b="0" lang="en-US" sz="2200" spc="-1" strike="noStrike">
              <a:latin typeface="Arial"/>
            </a:endParaRPr>
          </a:p>
        </p:txBody>
      </p:sp>
      <p:pic>
        <p:nvPicPr>
          <p:cNvPr id="1084" name="Image 0" descr="preencoded.png"/>
          <p:cNvPicPr/>
          <p:nvPr/>
        </p:nvPicPr>
        <p:blipFill>
          <a:blip r:embed="rId1"/>
          <a:stretch/>
        </p:blipFill>
        <p:spPr>
          <a:xfrm>
            <a:off x="5032800" y="2413440"/>
            <a:ext cx="4564440" cy="4564440"/>
          </a:xfrm>
          <a:prstGeom prst="rect">
            <a:avLst/>
          </a:prstGeom>
          <a:ln w="0">
            <a:noFill/>
          </a:ln>
        </p:spPr>
      </p:pic>
      <p:pic>
        <p:nvPicPr>
          <p:cNvPr id="1085" name="Image 1" descr="preencoded.png"/>
          <p:cNvPicPr/>
          <p:nvPr/>
        </p:nvPicPr>
        <p:blipFill>
          <a:blip r:embed="rId2"/>
          <a:stretch/>
        </p:blipFill>
        <p:spPr>
          <a:xfrm>
            <a:off x="5571360" y="4251600"/>
            <a:ext cx="339120" cy="339120"/>
          </a:xfrm>
          <a:prstGeom prst="rect">
            <a:avLst/>
          </a:prstGeom>
          <a:ln w="0">
            <a:noFill/>
          </a:ln>
        </p:spPr>
      </p:pic>
      <p:sp>
        <p:nvSpPr>
          <p:cNvPr id="1086" name="Text 3"/>
          <p:cNvSpPr/>
          <p:nvPr/>
        </p:nvSpPr>
        <p:spPr>
          <a:xfrm>
            <a:off x="9937800" y="2926800"/>
            <a:ext cx="3898440" cy="566640"/>
          </a:xfrm>
          <a:prstGeom prst="rect">
            <a:avLst/>
          </a:prstGeom>
          <a:noFill/>
          <a:ln w="0">
            <a:noFill/>
          </a:ln>
        </p:spPr>
        <p:style>
          <a:lnRef idx="0"/>
          <a:fillRef idx="0"/>
          <a:effectRef idx="0"/>
          <a:fontRef idx="minor"/>
        </p:style>
        <p:txBody>
          <a:bodyPr wrap="none" lIns="0" rIns="0" tIns="0" bIns="0" anchor="t">
            <a:noAutofit/>
          </a:bodyPr>
          <a:p>
            <a:pPr>
              <a:lnSpc>
                <a:spcPts val="4450"/>
              </a:lnSpc>
              <a:buNone/>
              <a:tabLst>
                <a:tab algn="l" pos="0"/>
              </a:tabLst>
            </a:pPr>
            <a:r>
              <a:rPr b="0" lang="en-US" sz="3550" spc="-1" strike="noStrike">
                <a:solidFill>
                  <a:srgbClr val="2d3436"/>
                </a:solidFill>
                <a:latin typeface="Roboto Mono Medium"/>
                <a:ea typeface="Roboto Mono Medium"/>
              </a:rPr>
              <a:t>Green</a:t>
            </a:r>
            <a:endParaRPr b="0" lang="en-US" sz="3550" spc="-1" strike="noStrike">
              <a:latin typeface="Arial"/>
            </a:endParaRPr>
          </a:p>
        </p:txBody>
      </p:sp>
      <p:sp>
        <p:nvSpPr>
          <p:cNvPr id="1087" name="Text 4"/>
          <p:cNvSpPr/>
          <p:nvPr/>
        </p:nvSpPr>
        <p:spPr>
          <a:xfrm>
            <a:off x="9937800" y="3629880"/>
            <a:ext cx="3898440" cy="453240"/>
          </a:xfrm>
          <a:prstGeom prst="rect">
            <a:avLst/>
          </a:prstGeom>
          <a:noFill/>
          <a:ln w="0">
            <a:noFill/>
          </a:ln>
        </p:spPr>
        <p:style>
          <a:lnRef idx="0"/>
          <a:fillRef idx="0"/>
          <a:effectRef idx="0"/>
          <a:fontRef idx="minor"/>
        </p:style>
        <p:txBody>
          <a:bodyPr wrap="none" lIns="0" rIns="0" tIns="0" bIns="0" anchor="t">
            <a:noAutofit/>
          </a:bodyPr>
          <a:p>
            <a:pPr>
              <a:lnSpc>
                <a:spcPts val="3549"/>
              </a:lnSpc>
              <a:buNone/>
              <a:tabLst>
                <a:tab algn="l" pos="0"/>
              </a:tabLst>
            </a:pPr>
            <a:r>
              <a:rPr b="0" lang="en-US" sz="2200" spc="-1" strike="noStrike">
                <a:solidFill>
                  <a:srgbClr val="2d3436"/>
                </a:solidFill>
                <a:latin typeface="Roboto"/>
                <a:ea typeface="Roboto"/>
              </a:rPr>
              <a:t>Minimal code</a:t>
            </a:r>
            <a:endParaRPr b="0" lang="en-US" sz="2200" spc="-1" strike="noStrike">
              <a:latin typeface="Arial"/>
            </a:endParaRPr>
          </a:p>
        </p:txBody>
      </p:sp>
      <p:pic>
        <p:nvPicPr>
          <p:cNvPr id="1088" name="Image 2" descr="preencoded.png"/>
          <p:cNvPicPr/>
          <p:nvPr/>
        </p:nvPicPr>
        <p:blipFill>
          <a:blip r:embed="rId3"/>
          <a:stretch/>
        </p:blipFill>
        <p:spPr>
          <a:xfrm>
            <a:off x="5032800" y="2413440"/>
            <a:ext cx="4564440" cy="4564440"/>
          </a:xfrm>
          <a:prstGeom prst="rect">
            <a:avLst/>
          </a:prstGeom>
          <a:ln w="0">
            <a:noFill/>
          </a:ln>
        </p:spPr>
      </p:pic>
      <p:pic>
        <p:nvPicPr>
          <p:cNvPr id="1089" name="Image 3" descr="preencoded.png"/>
          <p:cNvPicPr/>
          <p:nvPr/>
        </p:nvPicPr>
        <p:blipFill>
          <a:blip r:embed="rId4"/>
          <a:stretch/>
        </p:blipFill>
        <p:spPr>
          <a:xfrm>
            <a:off x="8170200" y="3300480"/>
            <a:ext cx="339120" cy="339120"/>
          </a:xfrm>
          <a:prstGeom prst="rect">
            <a:avLst/>
          </a:prstGeom>
          <a:ln w="0">
            <a:noFill/>
          </a:ln>
        </p:spPr>
      </p:pic>
      <p:sp>
        <p:nvSpPr>
          <p:cNvPr id="1090" name="Text 5"/>
          <p:cNvSpPr/>
          <p:nvPr/>
        </p:nvSpPr>
        <p:spPr>
          <a:xfrm>
            <a:off x="9937800" y="5450040"/>
            <a:ext cx="3402000" cy="424800"/>
          </a:xfrm>
          <a:prstGeom prst="rect">
            <a:avLst/>
          </a:prstGeom>
          <a:noFill/>
          <a:ln w="0">
            <a:noFill/>
          </a:ln>
        </p:spPr>
        <p:style>
          <a:lnRef idx="0"/>
          <a:fillRef idx="0"/>
          <a:effectRef idx="0"/>
          <a:fontRef idx="minor"/>
        </p:style>
        <p:txBody>
          <a:bodyPr wrap="none" lIns="0" rIns="0" tIns="0" bIns="0" anchor="t">
            <a:noAutofit/>
          </a:bodyPr>
          <a:p>
            <a:pPr>
              <a:lnSpc>
                <a:spcPts val="3300"/>
              </a:lnSpc>
              <a:buNone/>
              <a:tabLst>
                <a:tab algn="l" pos="0"/>
              </a:tabLst>
            </a:pPr>
            <a:r>
              <a:rPr b="0" lang="en-US" sz="2650" spc="-1" strike="noStrike">
                <a:solidFill>
                  <a:srgbClr val="2d3436"/>
                </a:solidFill>
                <a:latin typeface="Roboto Mono Medium"/>
                <a:ea typeface="Roboto Mono Medium"/>
              </a:rPr>
              <a:t>Refactor</a:t>
            </a:r>
            <a:endParaRPr b="0" lang="en-US" sz="2650" spc="-1" strike="noStrike">
              <a:latin typeface="Arial"/>
            </a:endParaRPr>
          </a:p>
        </p:txBody>
      </p:sp>
      <p:sp>
        <p:nvSpPr>
          <p:cNvPr id="1091" name="Text 6"/>
          <p:cNvSpPr/>
          <p:nvPr/>
        </p:nvSpPr>
        <p:spPr>
          <a:xfrm>
            <a:off x="9937800" y="6011640"/>
            <a:ext cx="3898440" cy="453240"/>
          </a:xfrm>
          <a:prstGeom prst="rect">
            <a:avLst/>
          </a:prstGeom>
          <a:noFill/>
          <a:ln w="0">
            <a:noFill/>
          </a:ln>
        </p:spPr>
        <p:style>
          <a:lnRef idx="0"/>
          <a:fillRef idx="0"/>
          <a:effectRef idx="0"/>
          <a:fontRef idx="minor"/>
        </p:style>
        <p:txBody>
          <a:bodyPr wrap="none" lIns="0" rIns="0" tIns="0" bIns="0" anchor="t">
            <a:noAutofit/>
          </a:bodyPr>
          <a:p>
            <a:pPr>
              <a:lnSpc>
                <a:spcPts val="3549"/>
              </a:lnSpc>
              <a:buNone/>
              <a:tabLst>
                <a:tab algn="l" pos="0"/>
              </a:tabLst>
            </a:pPr>
            <a:r>
              <a:rPr b="0" lang="en-US" sz="2200" spc="-1" strike="noStrike">
                <a:solidFill>
                  <a:srgbClr val="2d3436"/>
                </a:solidFill>
                <a:latin typeface="Roboto"/>
                <a:ea typeface="Roboto"/>
              </a:rPr>
              <a:t>Clean code, tests stay green</a:t>
            </a:r>
            <a:endParaRPr b="0" lang="en-US" sz="2200" spc="-1" strike="noStrike">
              <a:latin typeface="Arial"/>
            </a:endParaRPr>
          </a:p>
        </p:txBody>
      </p:sp>
      <p:pic>
        <p:nvPicPr>
          <p:cNvPr id="1092" name="Image 4" descr="preencoded.png"/>
          <p:cNvPicPr/>
          <p:nvPr/>
        </p:nvPicPr>
        <p:blipFill>
          <a:blip r:embed="rId5"/>
          <a:stretch/>
        </p:blipFill>
        <p:spPr>
          <a:xfrm>
            <a:off x="5032800" y="2413440"/>
            <a:ext cx="4564440" cy="4564440"/>
          </a:xfrm>
          <a:prstGeom prst="rect">
            <a:avLst/>
          </a:prstGeom>
          <a:ln w="0">
            <a:noFill/>
          </a:ln>
        </p:spPr>
      </p:pic>
      <p:pic>
        <p:nvPicPr>
          <p:cNvPr id="1093" name="Image 5" descr="preencoded.png"/>
          <p:cNvPicPr/>
          <p:nvPr/>
        </p:nvPicPr>
        <p:blipFill>
          <a:blip r:embed="rId6"/>
          <a:stretch/>
        </p:blipFill>
        <p:spPr>
          <a:xfrm>
            <a:off x="7694640" y="6026760"/>
            <a:ext cx="339120" cy="339120"/>
          </a:xfrm>
          <a:prstGeom prst="rect">
            <a:avLst/>
          </a:prstGeom>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94" name="Image 0" descr="preencoded.png"/>
          <p:cNvPicPr/>
          <p:nvPr/>
        </p:nvPicPr>
        <p:blipFill>
          <a:blip r:embed="rId1"/>
          <a:stretch/>
        </p:blipFill>
        <p:spPr>
          <a:xfrm>
            <a:off x="0" y="0"/>
            <a:ext cx="5486040" cy="8229240"/>
          </a:xfrm>
          <a:prstGeom prst="rect">
            <a:avLst/>
          </a:prstGeom>
          <a:ln w="0">
            <a:noFill/>
          </a:ln>
        </p:spPr>
      </p:pic>
      <p:pic>
        <p:nvPicPr>
          <p:cNvPr id="1095" name="Image 1" descr="preencoded.png"/>
          <p:cNvPicPr/>
          <p:nvPr/>
        </p:nvPicPr>
        <p:blipFill>
          <a:blip r:embed="rId2"/>
          <a:stretch/>
        </p:blipFill>
        <p:spPr>
          <a:xfrm>
            <a:off x="6280200" y="1353240"/>
            <a:ext cx="7556040" cy="5522760"/>
          </a:xfrm>
          <a:prstGeom prst="rect">
            <a:avLst/>
          </a:prstGeom>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6" name="Text 0"/>
          <p:cNvSpPr/>
          <p:nvPr/>
        </p:nvSpPr>
        <p:spPr>
          <a:xfrm>
            <a:off x="793800" y="808560"/>
            <a:ext cx="10212840" cy="733320"/>
          </a:xfrm>
          <a:prstGeom prst="rect">
            <a:avLst/>
          </a:prstGeom>
          <a:noFill/>
          <a:ln w="0">
            <a:noFill/>
          </a:ln>
        </p:spPr>
        <p:style>
          <a:lnRef idx="0"/>
          <a:fillRef idx="0"/>
          <a:effectRef idx="0"/>
          <a:fontRef idx="minor"/>
        </p:style>
        <p:txBody>
          <a:bodyPr wrap="none" lIns="0" rIns="0" tIns="0" bIns="0" anchor="t">
            <a:noAutofit/>
          </a:bodyPr>
          <a:p>
            <a:pPr>
              <a:lnSpc>
                <a:spcPts val="5749"/>
              </a:lnSpc>
              <a:buNone/>
              <a:tabLst>
                <a:tab algn="l" pos="0"/>
              </a:tabLst>
            </a:pPr>
            <a:r>
              <a:rPr b="0" lang="en-US" sz="4600" spc="-1" strike="noStrike">
                <a:solidFill>
                  <a:srgbClr val="2d3436"/>
                </a:solidFill>
                <a:latin typeface="Roboto Mono Medium"/>
                <a:ea typeface="Roboto Mono Medium"/>
              </a:rPr>
              <a:t>Full SDLC Automation Workflow</a:t>
            </a:r>
            <a:endParaRPr b="0" lang="en-US" sz="4600" spc="-1" strike="noStrike">
              <a:latin typeface="Arial"/>
            </a:endParaRPr>
          </a:p>
        </p:txBody>
      </p:sp>
      <p:sp>
        <p:nvSpPr>
          <p:cNvPr id="1097" name="Shape 1"/>
          <p:cNvSpPr/>
          <p:nvPr/>
        </p:nvSpPr>
        <p:spPr>
          <a:xfrm>
            <a:off x="7303680" y="1797120"/>
            <a:ext cx="22680" cy="5623560"/>
          </a:xfrm>
          <a:prstGeom prst="roundRect">
            <a:avLst>
              <a:gd name="adj" fmla="val 40000"/>
            </a:avLst>
          </a:prstGeom>
          <a:solidFill>
            <a:srgbClr val="c9cdd4"/>
          </a:solidFill>
          <a:ln w="0">
            <a:noFill/>
          </a:ln>
        </p:spPr>
        <p:style>
          <a:lnRef idx="0"/>
          <a:fillRef idx="0"/>
          <a:effectRef idx="0"/>
          <a:fontRef idx="minor"/>
        </p:style>
      </p:sp>
      <p:sp>
        <p:nvSpPr>
          <p:cNvPr id="1098" name="Shape 2"/>
          <p:cNvSpPr/>
          <p:nvPr/>
        </p:nvSpPr>
        <p:spPr>
          <a:xfrm>
            <a:off x="6998040" y="1977120"/>
            <a:ext cx="339840" cy="22680"/>
          </a:xfrm>
          <a:prstGeom prst="roundRect">
            <a:avLst>
              <a:gd name="adj" fmla="val 40000"/>
            </a:avLst>
          </a:prstGeom>
          <a:solidFill>
            <a:srgbClr val="c9cdd4"/>
          </a:solidFill>
          <a:ln w="0">
            <a:noFill/>
          </a:ln>
        </p:spPr>
        <p:style>
          <a:lnRef idx="0"/>
          <a:fillRef idx="0"/>
          <a:effectRef idx="0"/>
          <a:fontRef idx="minor"/>
        </p:style>
      </p:sp>
      <p:sp>
        <p:nvSpPr>
          <p:cNvPr id="1099" name="Shape 3"/>
          <p:cNvSpPr/>
          <p:nvPr/>
        </p:nvSpPr>
        <p:spPr>
          <a:xfrm>
            <a:off x="7251480" y="1924560"/>
            <a:ext cx="127080" cy="127080"/>
          </a:xfrm>
          <a:prstGeom prst="roundRect">
            <a:avLst>
              <a:gd name="adj" fmla="val 358543"/>
            </a:avLst>
          </a:prstGeom>
          <a:solidFill>
            <a:srgbClr val="b05f44"/>
          </a:solidFill>
          <a:ln w="0">
            <a:noFill/>
          </a:ln>
        </p:spPr>
        <p:style>
          <a:lnRef idx="0"/>
          <a:fillRef idx="0"/>
          <a:effectRef idx="0"/>
          <a:fontRef idx="minor"/>
        </p:style>
      </p:sp>
      <p:sp>
        <p:nvSpPr>
          <p:cNvPr id="1100" name="Text 4"/>
          <p:cNvSpPr/>
          <p:nvPr/>
        </p:nvSpPr>
        <p:spPr>
          <a:xfrm>
            <a:off x="2655720" y="1828800"/>
            <a:ext cx="3978720" cy="318600"/>
          </a:xfrm>
          <a:prstGeom prst="rect">
            <a:avLst/>
          </a:prstGeom>
          <a:noFill/>
          <a:ln w="0">
            <a:noFill/>
          </a:ln>
        </p:spPr>
        <p:style>
          <a:lnRef idx="0"/>
          <a:fillRef idx="0"/>
          <a:effectRef idx="0"/>
          <a:fontRef idx="minor"/>
        </p:style>
        <p:txBody>
          <a:bodyPr wrap="none" lIns="0" rIns="0" tIns="0" bIns="0" anchor="t">
            <a:noAutofit/>
          </a:bodyPr>
          <a:p>
            <a:pPr algn="r">
              <a:lnSpc>
                <a:spcPts val="2500"/>
              </a:lnSpc>
              <a:buNone/>
              <a:tabLst>
                <a:tab algn="l" pos="0"/>
              </a:tabLst>
            </a:pPr>
            <a:r>
              <a:rPr b="0" lang="en-US" sz="2000" spc="-1" strike="noStrike">
                <a:solidFill>
                  <a:srgbClr val="2d3436"/>
                </a:solidFill>
                <a:latin typeface="Roboto Mono Medium"/>
                <a:ea typeface="Roboto Mono Medium"/>
              </a:rPr>
              <a:t>Create GIT Branch/Worktree</a:t>
            </a:r>
            <a:endParaRPr b="0" lang="en-US" sz="2000" spc="-1" strike="noStrike">
              <a:latin typeface="Arial"/>
            </a:endParaRPr>
          </a:p>
        </p:txBody>
      </p:sp>
      <p:sp>
        <p:nvSpPr>
          <p:cNvPr id="1101" name="Shape 5"/>
          <p:cNvSpPr/>
          <p:nvPr/>
        </p:nvSpPr>
        <p:spPr>
          <a:xfrm>
            <a:off x="7292520" y="2912760"/>
            <a:ext cx="339840" cy="22680"/>
          </a:xfrm>
          <a:prstGeom prst="roundRect">
            <a:avLst>
              <a:gd name="adj" fmla="val 40000"/>
            </a:avLst>
          </a:prstGeom>
          <a:solidFill>
            <a:srgbClr val="c9cdd4"/>
          </a:solidFill>
          <a:ln w="0">
            <a:noFill/>
          </a:ln>
        </p:spPr>
        <p:style>
          <a:lnRef idx="0"/>
          <a:fillRef idx="0"/>
          <a:effectRef idx="0"/>
          <a:fontRef idx="minor"/>
        </p:style>
      </p:sp>
      <p:sp>
        <p:nvSpPr>
          <p:cNvPr id="1102" name="Shape 6"/>
          <p:cNvSpPr/>
          <p:nvPr/>
        </p:nvSpPr>
        <p:spPr>
          <a:xfrm>
            <a:off x="7251480" y="2860200"/>
            <a:ext cx="127080" cy="127080"/>
          </a:xfrm>
          <a:prstGeom prst="roundRect">
            <a:avLst>
              <a:gd name="adj" fmla="val 358543"/>
            </a:avLst>
          </a:prstGeom>
          <a:solidFill>
            <a:srgbClr val="b05f44"/>
          </a:solidFill>
          <a:ln w="0">
            <a:noFill/>
          </a:ln>
        </p:spPr>
        <p:style>
          <a:lnRef idx="0"/>
          <a:fillRef idx="0"/>
          <a:effectRef idx="0"/>
          <a:fontRef idx="minor"/>
        </p:style>
      </p:sp>
      <p:sp>
        <p:nvSpPr>
          <p:cNvPr id="1103" name="Text 7"/>
          <p:cNvSpPr/>
          <p:nvPr/>
        </p:nvSpPr>
        <p:spPr>
          <a:xfrm>
            <a:off x="7995600" y="2764440"/>
            <a:ext cx="2754360" cy="318600"/>
          </a:xfrm>
          <a:prstGeom prst="rect">
            <a:avLst/>
          </a:prstGeom>
          <a:noFill/>
          <a:ln w="0">
            <a:noFill/>
          </a:ln>
        </p:spPr>
        <p:style>
          <a:lnRef idx="0"/>
          <a:fillRef idx="0"/>
          <a:effectRef idx="0"/>
          <a:fontRef idx="minor"/>
        </p:style>
        <p:txBody>
          <a:bodyPr wrap="none" lIns="0" rIns="0" tIns="0" bIns="0" anchor="t">
            <a:noAutofit/>
          </a:bodyPr>
          <a:p>
            <a:pPr>
              <a:lnSpc>
                <a:spcPts val="2500"/>
              </a:lnSpc>
              <a:buNone/>
              <a:tabLst>
                <a:tab algn="l" pos="0"/>
              </a:tabLst>
            </a:pPr>
            <a:r>
              <a:rPr b="0" lang="en-US" sz="2000" spc="-1" strike="noStrike">
                <a:solidFill>
                  <a:srgbClr val="2d3436"/>
                </a:solidFill>
                <a:latin typeface="Roboto Mono Medium"/>
                <a:ea typeface="Roboto Mono Medium"/>
              </a:rPr>
              <a:t>Build Plan Context</a:t>
            </a:r>
            <a:endParaRPr b="0" lang="en-US" sz="2000" spc="-1" strike="noStrike">
              <a:latin typeface="Arial"/>
            </a:endParaRPr>
          </a:p>
        </p:txBody>
      </p:sp>
      <p:sp>
        <p:nvSpPr>
          <p:cNvPr id="1104" name="Shape 8"/>
          <p:cNvSpPr/>
          <p:nvPr/>
        </p:nvSpPr>
        <p:spPr>
          <a:xfrm>
            <a:off x="6998040" y="3736440"/>
            <a:ext cx="339840" cy="22680"/>
          </a:xfrm>
          <a:prstGeom prst="roundRect">
            <a:avLst>
              <a:gd name="adj" fmla="val 40000"/>
            </a:avLst>
          </a:prstGeom>
          <a:solidFill>
            <a:srgbClr val="c9cdd4"/>
          </a:solidFill>
          <a:ln w="0">
            <a:noFill/>
          </a:ln>
        </p:spPr>
        <p:style>
          <a:lnRef idx="0"/>
          <a:fillRef idx="0"/>
          <a:effectRef idx="0"/>
          <a:fontRef idx="minor"/>
        </p:style>
      </p:sp>
      <p:sp>
        <p:nvSpPr>
          <p:cNvPr id="1105" name="Shape 9"/>
          <p:cNvSpPr/>
          <p:nvPr/>
        </p:nvSpPr>
        <p:spPr>
          <a:xfrm>
            <a:off x="7251480" y="3684240"/>
            <a:ext cx="127080" cy="127080"/>
          </a:xfrm>
          <a:prstGeom prst="roundRect">
            <a:avLst>
              <a:gd name="adj" fmla="val 358543"/>
            </a:avLst>
          </a:prstGeom>
          <a:solidFill>
            <a:srgbClr val="b05f44"/>
          </a:solidFill>
          <a:ln w="0">
            <a:noFill/>
          </a:ln>
        </p:spPr>
        <p:style>
          <a:lnRef idx="0"/>
          <a:fillRef idx="0"/>
          <a:effectRef idx="0"/>
          <a:fontRef idx="minor"/>
        </p:style>
      </p:sp>
      <p:sp>
        <p:nvSpPr>
          <p:cNvPr id="1106" name="Text 10"/>
          <p:cNvSpPr/>
          <p:nvPr/>
        </p:nvSpPr>
        <p:spPr>
          <a:xfrm>
            <a:off x="3726720" y="3588480"/>
            <a:ext cx="2907360" cy="318600"/>
          </a:xfrm>
          <a:prstGeom prst="rect">
            <a:avLst/>
          </a:prstGeom>
          <a:noFill/>
          <a:ln w="0">
            <a:noFill/>
          </a:ln>
        </p:spPr>
        <p:style>
          <a:lnRef idx="0"/>
          <a:fillRef idx="0"/>
          <a:effectRef idx="0"/>
          <a:fontRef idx="minor"/>
        </p:style>
        <p:txBody>
          <a:bodyPr wrap="none" lIns="0" rIns="0" tIns="0" bIns="0" anchor="t">
            <a:noAutofit/>
          </a:bodyPr>
          <a:p>
            <a:pPr algn="r">
              <a:lnSpc>
                <a:spcPts val="2500"/>
              </a:lnSpc>
              <a:buNone/>
              <a:tabLst>
                <a:tab algn="l" pos="0"/>
              </a:tabLst>
            </a:pPr>
            <a:r>
              <a:rPr b="0" lang="en-US" sz="2000" spc="-1" strike="noStrike">
                <a:solidFill>
                  <a:srgbClr val="2d3436"/>
                </a:solidFill>
                <a:latin typeface="Roboto Mono Medium"/>
                <a:ea typeface="Roboto Mono Medium"/>
              </a:rPr>
              <a:t>Split Plan in Tasks</a:t>
            </a:r>
            <a:endParaRPr b="0" lang="en-US" sz="2000" spc="-1" strike="noStrike">
              <a:latin typeface="Arial"/>
            </a:endParaRPr>
          </a:p>
        </p:txBody>
      </p:sp>
      <p:sp>
        <p:nvSpPr>
          <p:cNvPr id="1107" name="Shape 11"/>
          <p:cNvSpPr/>
          <p:nvPr/>
        </p:nvSpPr>
        <p:spPr>
          <a:xfrm>
            <a:off x="7292520" y="4560480"/>
            <a:ext cx="339840" cy="22680"/>
          </a:xfrm>
          <a:prstGeom prst="roundRect">
            <a:avLst>
              <a:gd name="adj" fmla="val 40000"/>
            </a:avLst>
          </a:prstGeom>
          <a:solidFill>
            <a:srgbClr val="c9cdd4"/>
          </a:solidFill>
          <a:ln w="0">
            <a:noFill/>
          </a:ln>
        </p:spPr>
        <p:style>
          <a:lnRef idx="0"/>
          <a:fillRef idx="0"/>
          <a:effectRef idx="0"/>
          <a:fontRef idx="minor"/>
        </p:style>
      </p:sp>
      <p:sp>
        <p:nvSpPr>
          <p:cNvPr id="1108" name="Shape 12"/>
          <p:cNvSpPr/>
          <p:nvPr/>
        </p:nvSpPr>
        <p:spPr>
          <a:xfrm>
            <a:off x="7251480" y="4508280"/>
            <a:ext cx="127080" cy="127080"/>
          </a:xfrm>
          <a:prstGeom prst="roundRect">
            <a:avLst>
              <a:gd name="adj" fmla="val 358543"/>
            </a:avLst>
          </a:prstGeom>
          <a:solidFill>
            <a:srgbClr val="b05f44"/>
          </a:solidFill>
          <a:ln w="0">
            <a:noFill/>
          </a:ln>
        </p:spPr>
        <p:style>
          <a:lnRef idx="0"/>
          <a:fillRef idx="0"/>
          <a:effectRef idx="0"/>
          <a:fontRef idx="minor"/>
        </p:style>
      </p:sp>
      <p:sp>
        <p:nvSpPr>
          <p:cNvPr id="1109" name="Text 13"/>
          <p:cNvSpPr/>
          <p:nvPr/>
        </p:nvSpPr>
        <p:spPr>
          <a:xfrm>
            <a:off x="7995600" y="4412160"/>
            <a:ext cx="3672720" cy="318600"/>
          </a:xfrm>
          <a:prstGeom prst="rect">
            <a:avLst/>
          </a:prstGeom>
          <a:noFill/>
          <a:ln w="0">
            <a:noFill/>
          </a:ln>
        </p:spPr>
        <p:style>
          <a:lnRef idx="0"/>
          <a:fillRef idx="0"/>
          <a:effectRef idx="0"/>
          <a:fontRef idx="minor"/>
        </p:style>
        <p:txBody>
          <a:bodyPr wrap="none" lIns="0" rIns="0" tIns="0" bIns="0" anchor="t">
            <a:noAutofit/>
          </a:bodyPr>
          <a:p>
            <a:pPr>
              <a:lnSpc>
                <a:spcPts val="2500"/>
              </a:lnSpc>
              <a:buNone/>
              <a:tabLst>
                <a:tab algn="l" pos="0"/>
              </a:tabLst>
            </a:pPr>
            <a:r>
              <a:rPr b="0" lang="en-US" sz="2000" spc="-1" strike="noStrike">
                <a:solidFill>
                  <a:srgbClr val="2d3436"/>
                </a:solidFill>
                <a:latin typeface="Roboto Mono Medium"/>
                <a:ea typeface="Roboto Mono Medium"/>
              </a:rPr>
              <a:t>Implement Tasks with TDD</a:t>
            </a:r>
            <a:endParaRPr b="0" lang="en-US" sz="2000" spc="-1" strike="noStrike">
              <a:latin typeface="Arial"/>
            </a:endParaRPr>
          </a:p>
        </p:txBody>
      </p:sp>
      <p:sp>
        <p:nvSpPr>
          <p:cNvPr id="1110" name="Shape 14"/>
          <p:cNvSpPr/>
          <p:nvPr/>
        </p:nvSpPr>
        <p:spPr>
          <a:xfrm>
            <a:off x="6998040" y="5384520"/>
            <a:ext cx="339840" cy="22680"/>
          </a:xfrm>
          <a:prstGeom prst="roundRect">
            <a:avLst>
              <a:gd name="adj" fmla="val 40000"/>
            </a:avLst>
          </a:prstGeom>
          <a:solidFill>
            <a:srgbClr val="c9cdd4"/>
          </a:solidFill>
          <a:ln w="0">
            <a:noFill/>
          </a:ln>
        </p:spPr>
        <p:style>
          <a:lnRef idx="0"/>
          <a:fillRef idx="0"/>
          <a:effectRef idx="0"/>
          <a:fontRef idx="minor"/>
        </p:style>
      </p:sp>
      <p:sp>
        <p:nvSpPr>
          <p:cNvPr id="1111" name="Shape 15"/>
          <p:cNvSpPr/>
          <p:nvPr/>
        </p:nvSpPr>
        <p:spPr>
          <a:xfrm>
            <a:off x="7251480" y="5331960"/>
            <a:ext cx="127080" cy="127080"/>
          </a:xfrm>
          <a:prstGeom prst="roundRect">
            <a:avLst>
              <a:gd name="adj" fmla="val 358543"/>
            </a:avLst>
          </a:prstGeom>
          <a:solidFill>
            <a:srgbClr val="b05f44"/>
          </a:solidFill>
          <a:ln w="0">
            <a:noFill/>
          </a:ln>
        </p:spPr>
        <p:style>
          <a:lnRef idx="0"/>
          <a:fillRef idx="0"/>
          <a:effectRef idx="0"/>
          <a:fontRef idx="minor"/>
        </p:style>
      </p:sp>
      <p:sp>
        <p:nvSpPr>
          <p:cNvPr id="1112" name="Text 16"/>
          <p:cNvSpPr/>
          <p:nvPr/>
        </p:nvSpPr>
        <p:spPr>
          <a:xfrm>
            <a:off x="2961720" y="5236200"/>
            <a:ext cx="3672720" cy="318600"/>
          </a:xfrm>
          <a:prstGeom prst="rect">
            <a:avLst/>
          </a:prstGeom>
          <a:noFill/>
          <a:ln w="0">
            <a:noFill/>
          </a:ln>
        </p:spPr>
        <p:style>
          <a:lnRef idx="0"/>
          <a:fillRef idx="0"/>
          <a:effectRef idx="0"/>
          <a:fontRef idx="minor"/>
        </p:style>
        <p:txBody>
          <a:bodyPr wrap="none" lIns="0" rIns="0" tIns="0" bIns="0" anchor="t">
            <a:noAutofit/>
          </a:bodyPr>
          <a:p>
            <a:pPr algn="r">
              <a:lnSpc>
                <a:spcPts val="2500"/>
              </a:lnSpc>
              <a:buNone/>
              <a:tabLst>
                <a:tab algn="l" pos="0"/>
              </a:tabLst>
            </a:pPr>
            <a:r>
              <a:rPr b="0" lang="en-US" sz="2000" spc="-1" strike="noStrike">
                <a:solidFill>
                  <a:srgbClr val="2d3436"/>
                </a:solidFill>
                <a:latin typeface="Roboto Mono Medium"/>
                <a:ea typeface="Roboto Mono Medium"/>
              </a:rPr>
              <a:t>Run Tests &amp; Verification</a:t>
            </a:r>
            <a:endParaRPr b="0" lang="en-US" sz="2000" spc="-1" strike="noStrike">
              <a:latin typeface="Arial"/>
            </a:endParaRPr>
          </a:p>
        </p:txBody>
      </p:sp>
      <p:sp>
        <p:nvSpPr>
          <p:cNvPr id="1113" name="Shape 17"/>
          <p:cNvSpPr/>
          <p:nvPr/>
        </p:nvSpPr>
        <p:spPr>
          <a:xfrm>
            <a:off x="7292520" y="6208200"/>
            <a:ext cx="339840" cy="22680"/>
          </a:xfrm>
          <a:prstGeom prst="roundRect">
            <a:avLst>
              <a:gd name="adj" fmla="val 40000"/>
            </a:avLst>
          </a:prstGeom>
          <a:solidFill>
            <a:srgbClr val="c9cdd4"/>
          </a:solidFill>
          <a:ln w="0">
            <a:noFill/>
          </a:ln>
        </p:spPr>
        <p:style>
          <a:lnRef idx="0"/>
          <a:fillRef idx="0"/>
          <a:effectRef idx="0"/>
          <a:fontRef idx="minor"/>
        </p:style>
      </p:sp>
      <p:sp>
        <p:nvSpPr>
          <p:cNvPr id="1114" name="Shape 18"/>
          <p:cNvSpPr/>
          <p:nvPr/>
        </p:nvSpPr>
        <p:spPr>
          <a:xfrm>
            <a:off x="7251480" y="6156000"/>
            <a:ext cx="127080" cy="127080"/>
          </a:xfrm>
          <a:prstGeom prst="roundRect">
            <a:avLst>
              <a:gd name="adj" fmla="val 358543"/>
            </a:avLst>
          </a:prstGeom>
          <a:solidFill>
            <a:srgbClr val="b05f44"/>
          </a:solidFill>
          <a:ln w="0">
            <a:noFill/>
          </a:ln>
        </p:spPr>
        <p:style>
          <a:lnRef idx="0"/>
          <a:fillRef idx="0"/>
          <a:effectRef idx="0"/>
          <a:fontRef idx="minor"/>
        </p:style>
      </p:sp>
      <p:sp>
        <p:nvSpPr>
          <p:cNvPr id="1115" name="Text 19"/>
          <p:cNvSpPr/>
          <p:nvPr/>
        </p:nvSpPr>
        <p:spPr>
          <a:xfrm>
            <a:off x="7995600" y="6060240"/>
            <a:ext cx="3060720" cy="318600"/>
          </a:xfrm>
          <a:prstGeom prst="rect">
            <a:avLst/>
          </a:prstGeom>
          <a:noFill/>
          <a:ln w="0">
            <a:noFill/>
          </a:ln>
        </p:spPr>
        <p:style>
          <a:lnRef idx="0"/>
          <a:fillRef idx="0"/>
          <a:effectRef idx="0"/>
          <a:fontRef idx="minor"/>
        </p:style>
        <p:txBody>
          <a:bodyPr wrap="none" lIns="0" rIns="0" tIns="0" bIns="0" anchor="t">
            <a:noAutofit/>
          </a:bodyPr>
          <a:p>
            <a:pPr>
              <a:lnSpc>
                <a:spcPts val="2500"/>
              </a:lnSpc>
              <a:buNone/>
              <a:tabLst>
                <a:tab algn="l" pos="0"/>
              </a:tabLst>
            </a:pPr>
            <a:r>
              <a:rPr b="0" lang="en-US" sz="2000" spc="-1" strike="noStrike">
                <a:solidFill>
                  <a:srgbClr val="2d3436"/>
                </a:solidFill>
                <a:latin typeface="Roboto Mono Medium"/>
                <a:ea typeface="Roboto Mono Medium"/>
              </a:rPr>
              <a:t>Submit PR for Review</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16" name="Image 0" descr="preencoded.png"/>
          <p:cNvPicPr/>
          <p:nvPr/>
        </p:nvPicPr>
        <p:blipFill>
          <a:blip r:embed="rId1"/>
          <a:stretch/>
        </p:blipFill>
        <p:spPr>
          <a:xfrm>
            <a:off x="9144000" y="0"/>
            <a:ext cx="5486040" cy="8229240"/>
          </a:xfrm>
          <a:prstGeom prst="rect">
            <a:avLst/>
          </a:prstGeom>
          <a:ln w="0">
            <a:noFill/>
          </a:ln>
        </p:spPr>
      </p:pic>
      <p:pic>
        <p:nvPicPr>
          <p:cNvPr id="1117" name="Image 1" descr="preencoded.png"/>
          <p:cNvPicPr/>
          <p:nvPr/>
        </p:nvPicPr>
        <p:blipFill>
          <a:blip r:embed="rId2"/>
          <a:stretch/>
        </p:blipFill>
        <p:spPr>
          <a:xfrm>
            <a:off x="793800" y="2042280"/>
            <a:ext cx="7556040" cy="4144320"/>
          </a:xfrm>
          <a:prstGeom prst="rect">
            <a:avLst/>
          </a:prstGeom>
          <a:ln w="0">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18" name="Image 0" descr="preencoded.png"/>
          <p:cNvPicPr/>
          <p:nvPr/>
        </p:nvPicPr>
        <p:blipFill>
          <a:blip r:embed="rId1"/>
          <a:stretch/>
        </p:blipFill>
        <p:spPr>
          <a:xfrm>
            <a:off x="0" y="0"/>
            <a:ext cx="5486040" cy="8229240"/>
          </a:xfrm>
          <a:prstGeom prst="rect">
            <a:avLst/>
          </a:prstGeom>
          <a:ln w="0">
            <a:noFill/>
          </a:ln>
        </p:spPr>
      </p:pic>
      <p:sp>
        <p:nvSpPr>
          <p:cNvPr id="1119" name="Text 0"/>
          <p:cNvSpPr/>
          <p:nvPr/>
        </p:nvSpPr>
        <p:spPr>
          <a:xfrm>
            <a:off x="6280200" y="3760200"/>
            <a:ext cx="5670360" cy="708480"/>
          </a:xfrm>
          <a:prstGeom prst="rect">
            <a:avLst/>
          </a:prstGeom>
          <a:noFill/>
          <a:ln w="0">
            <a:noFill/>
          </a:ln>
        </p:spPr>
        <p:style>
          <a:lnRef idx="0"/>
          <a:fillRef idx="0"/>
          <a:effectRef idx="0"/>
          <a:fontRef idx="minor"/>
        </p:style>
        <p:txBody>
          <a:bodyPr wrap="none" lIns="0" rIns="0" tIns="0" bIns="0" anchor="t">
            <a:noAutofit/>
          </a:bodyPr>
          <a:p>
            <a:pPr>
              <a:lnSpc>
                <a:spcPts val="5550"/>
              </a:lnSpc>
              <a:buNone/>
              <a:tabLst>
                <a:tab algn="l" pos="0"/>
              </a:tabLst>
            </a:pPr>
            <a:r>
              <a:rPr b="0" lang="en-US" sz="4450" spc="-1" strike="noStrike">
                <a:solidFill>
                  <a:srgbClr val="2d3436"/>
                </a:solidFill>
                <a:latin typeface="Roboto Mono Medium"/>
                <a:ea typeface="Roboto Mono Medium"/>
              </a:rPr>
              <a:t>More Hacks</a:t>
            </a:r>
            <a:endParaRPr b="0" lang="en-US" sz="445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20" name="Image 0" descr="preencoded.png"/>
          <p:cNvPicPr/>
          <p:nvPr/>
        </p:nvPicPr>
        <p:blipFill>
          <a:blip r:embed="rId1"/>
          <a:stretch/>
        </p:blipFill>
        <p:spPr>
          <a:xfrm>
            <a:off x="0" y="0"/>
            <a:ext cx="14630040" cy="2551320"/>
          </a:xfrm>
          <a:prstGeom prst="rect">
            <a:avLst/>
          </a:prstGeom>
          <a:ln w="0">
            <a:noFill/>
          </a:ln>
        </p:spPr>
      </p:pic>
      <p:sp>
        <p:nvSpPr>
          <p:cNvPr id="1121" name="Shape 0"/>
          <p:cNvSpPr/>
          <p:nvPr/>
        </p:nvSpPr>
        <p:spPr>
          <a:xfrm>
            <a:off x="793800" y="3216240"/>
            <a:ext cx="6429240" cy="1632240"/>
          </a:xfrm>
          <a:prstGeom prst="roundRect">
            <a:avLst>
              <a:gd name="adj" fmla="val 560"/>
            </a:avLst>
          </a:prstGeom>
          <a:solidFill>
            <a:srgbClr val="e3e7ee"/>
          </a:solidFill>
          <a:ln w="22860">
            <a:solidFill>
              <a:srgbClr val="c9cdd4"/>
            </a:solidFill>
            <a:round/>
          </a:ln>
        </p:spPr>
        <p:style>
          <a:lnRef idx="0"/>
          <a:fillRef idx="0"/>
          <a:effectRef idx="0"/>
          <a:fontRef idx="minor"/>
        </p:style>
      </p:sp>
      <p:sp>
        <p:nvSpPr>
          <p:cNvPr id="1122" name="Shape 1"/>
          <p:cNvSpPr/>
          <p:nvPr/>
        </p:nvSpPr>
        <p:spPr>
          <a:xfrm>
            <a:off x="1020600" y="3443040"/>
            <a:ext cx="612000" cy="612000"/>
          </a:xfrm>
          <a:prstGeom prst="roundRect">
            <a:avLst>
              <a:gd name="adj" fmla="val 14931436"/>
            </a:avLst>
          </a:prstGeom>
          <a:solidFill>
            <a:srgbClr val="b05f44"/>
          </a:solidFill>
          <a:ln w="0">
            <a:noFill/>
          </a:ln>
        </p:spPr>
        <p:style>
          <a:lnRef idx="0"/>
          <a:fillRef idx="0"/>
          <a:effectRef idx="0"/>
          <a:fontRef idx="minor"/>
        </p:style>
      </p:sp>
      <p:pic>
        <p:nvPicPr>
          <p:cNvPr id="1123" name="Image 1" descr="preencoded.png"/>
          <p:cNvPicPr/>
          <p:nvPr/>
        </p:nvPicPr>
        <p:blipFill>
          <a:blip r:embed="rId2"/>
          <a:stretch/>
        </p:blipFill>
        <p:spPr>
          <a:xfrm>
            <a:off x="1189080" y="3611520"/>
            <a:ext cx="275040" cy="275040"/>
          </a:xfrm>
          <a:prstGeom prst="rect">
            <a:avLst/>
          </a:prstGeom>
          <a:ln w="0">
            <a:noFill/>
          </a:ln>
        </p:spPr>
      </p:pic>
      <p:sp>
        <p:nvSpPr>
          <p:cNvPr id="1124" name="Text 2"/>
          <p:cNvSpPr/>
          <p:nvPr/>
        </p:nvSpPr>
        <p:spPr>
          <a:xfrm>
            <a:off x="1020600" y="4239360"/>
            <a:ext cx="3122640" cy="382320"/>
          </a:xfrm>
          <a:prstGeom prst="rect">
            <a:avLst/>
          </a:prstGeom>
          <a:noFill/>
          <a:ln w="0">
            <a:noFill/>
          </a:ln>
        </p:spPr>
        <p:style>
          <a:lnRef idx="0"/>
          <a:fillRef idx="0"/>
          <a:effectRef idx="0"/>
          <a:fontRef idx="minor"/>
        </p:style>
        <p:txBody>
          <a:bodyPr wrap="none" lIns="0" rIns="0" tIns="0" bIns="0" anchor="t">
            <a:noAutofit/>
          </a:bodyPr>
          <a:p>
            <a:pPr>
              <a:lnSpc>
                <a:spcPts val="2999"/>
              </a:lnSpc>
              <a:buNone/>
              <a:tabLst>
                <a:tab algn="l" pos="0"/>
              </a:tabLst>
            </a:pPr>
            <a:r>
              <a:rPr b="0" lang="en-US" sz="2400" spc="-1" strike="noStrike">
                <a:solidFill>
                  <a:srgbClr val="2d3436"/>
                </a:solidFill>
                <a:latin typeface="Roboto Mono Medium"/>
                <a:ea typeface="Roboto Mono Medium"/>
              </a:rPr>
              <a:t>Do Session Rename</a:t>
            </a:r>
            <a:endParaRPr b="0" lang="en-US" sz="2400" spc="-1" strike="noStrike">
              <a:latin typeface="Arial"/>
            </a:endParaRPr>
          </a:p>
        </p:txBody>
      </p:sp>
      <p:sp>
        <p:nvSpPr>
          <p:cNvPr id="1125" name="Shape 3"/>
          <p:cNvSpPr/>
          <p:nvPr/>
        </p:nvSpPr>
        <p:spPr>
          <a:xfrm>
            <a:off x="7407000" y="3216240"/>
            <a:ext cx="6429240" cy="1632240"/>
          </a:xfrm>
          <a:prstGeom prst="roundRect">
            <a:avLst>
              <a:gd name="adj" fmla="val 560"/>
            </a:avLst>
          </a:prstGeom>
          <a:solidFill>
            <a:srgbClr val="e3e7ee"/>
          </a:solidFill>
          <a:ln w="22860">
            <a:solidFill>
              <a:srgbClr val="c9cdd4"/>
            </a:solidFill>
            <a:round/>
          </a:ln>
        </p:spPr>
        <p:style>
          <a:lnRef idx="0"/>
          <a:fillRef idx="0"/>
          <a:effectRef idx="0"/>
          <a:fontRef idx="minor"/>
        </p:style>
      </p:sp>
      <p:sp>
        <p:nvSpPr>
          <p:cNvPr id="1126" name="Shape 4"/>
          <p:cNvSpPr/>
          <p:nvPr/>
        </p:nvSpPr>
        <p:spPr>
          <a:xfrm>
            <a:off x="7633800" y="3443040"/>
            <a:ext cx="612000" cy="612000"/>
          </a:xfrm>
          <a:prstGeom prst="roundRect">
            <a:avLst>
              <a:gd name="adj" fmla="val 14931436"/>
            </a:avLst>
          </a:prstGeom>
          <a:solidFill>
            <a:srgbClr val="b05f44"/>
          </a:solidFill>
          <a:ln w="0">
            <a:noFill/>
          </a:ln>
        </p:spPr>
        <p:style>
          <a:lnRef idx="0"/>
          <a:fillRef idx="0"/>
          <a:effectRef idx="0"/>
          <a:fontRef idx="minor"/>
        </p:style>
      </p:sp>
      <p:pic>
        <p:nvPicPr>
          <p:cNvPr id="1127" name="Image 2" descr="preencoded.png"/>
          <p:cNvPicPr/>
          <p:nvPr/>
        </p:nvPicPr>
        <p:blipFill>
          <a:blip r:embed="rId3"/>
          <a:stretch/>
        </p:blipFill>
        <p:spPr>
          <a:xfrm>
            <a:off x="7802280" y="3611520"/>
            <a:ext cx="275040" cy="275040"/>
          </a:xfrm>
          <a:prstGeom prst="rect">
            <a:avLst/>
          </a:prstGeom>
          <a:ln w="0">
            <a:noFill/>
          </a:ln>
        </p:spPr>
      </p:pic>
      <p:sp>
        <p:nvSpPr>
          <p:cNvPr id="1128" name="Text 5"/>
          <p:cNvSpPr/>
          <p:nvPr/>
        </p:nvSpPr>
        <p:spPr>
          <a:xfrm>
            <a:off x="7633800" y="4239360"/>
            <a:ext cx="3061800" cy="382320"/>
          </a:xfrm>
          <a:prstGeom prst="rect">
            <a:avLst/>
          </a:prstGeom>
          <a:noFill/>
          <a:ln w="0">
            <a:noFill/>
          </a:ln>
        </p:spPr>
        <p:style>
          <a:lnRef idx="0"/>
          <a:fillRef idx="0"/>
          <a:effectRef idx="0"/>
          <a:fontRef idx="minor"/>
        </p:style>
        <p:txBody>
          <a:bodyPr wrap="none" lIns="0" rIns="0" tIns="0" bIns="0" anchor="t">
            <a:noAutofit/>
          </a:bodyPr>
          <a:p>
            <a:pPr>
              <a:lnSpc>
                <a:spcPts val="2999"/>
              </a:lnSpc>
              <a:buNone/>
              <a:tabLst>
                <a:tab algn="l" pos="0"/>
              </a:tabLst>
            </a:pPr>
            <a:r>
              <a:rPr b="0" lang="en-US" sz="2400" spc="-1" strike="noStrike">
                <a:solidFill>
                  <a:srgbClr val="2d3436"/>
                </a:solidFill>
                <a:latin typeface="Roboto Mono Medium"/>
                <a:ea typeface="Roboto Mono Medium"/>
              </a:rPr>
              <a:t>Use Status Lines</a:t>
            </a:r>
            <a:endParaRPr b="0" lang="en-US" sz="2400" spc="-1" strike="noStrike">
              <a:latin typeface="Arial"/>
            </a:endParaRPr>
          </a:p>
        </p:txBody>
      </p:sp>
      <p:sp>
        <p:nvSpPr>
          <p:cNvPr id="1129" name="Shape 6"/>
          <p:cNvSpPr/>
          <p:nvPr/>
        </p:nvSpPr>
        <p:spPr>
          <a:xfrm>
            <a:off x="793800" y="5032800"/>
            <a:ext cx="6429240" cy="2015280"/>
          </a:xfrm>
          <a:prstGeom prst="roundRect">
            <a:avLst>
              <a:gd name="adj" fmla="val 454"/>
            </a:avLst>
          </a:prstGeom>
          <a:solidFill>
            <a:srgbClr val="e3e7ee"/>
          </a:solidFill>
          <a:ln w="22860">
            <a:solidFill>
              <a:srgbClr val="c9cdd4"/>
            </a:solidFill>
            <a:round/>
          </a:ln>
        </p:spPr>
        <p:style>
          <a:lnRef idx="0"/>
          <a:fillRef idx="0"/>
          <a:effectRef idx="0"/>
          <a:fontRef idx="minor"/>
        </p:style>
      </p:sp>
      <p:sp>
        <p:nvSpPr>
          <p:cNvPr id="1130" name="Shape 7"/>
          <p:cNvSpPr/>
          <p:nvPr/>
        </p:nvSpPr>
        <p:spPr>
          <a:xfrm>
            <a:off x="1020600" y="5259600"/>
            <a:ext cx="612000" cy="612000"/>
          </a:xfrm>
          <a:prstGeom prst="roundRect">
            <a:avLst>
              <a:gd name="adj" fmla="val 14931436"/>
            </a:avLst>
          </a:prstGeom>
          <a:solidFill>
            <a:srgbClr val="b05f44"/>
          </a:solidFill>
          <a:ln w="0">
            <a:noFill/>
          </a:ln>
        </p:spPr>
        <p:style>
          <a:lnRef idx="0"/>
          <a:fillRef idx="0"/>
          <a:effectRef idx="0"/>
          <a:fontRef idx="minor"/>
        </p:style>
      </p:sp>
      <p:pic>
        <p:nvPicPr>
          <p:cNvPr id="1131" name="Image 3" descr="preencoded.png"/>
          <p:cNvPicPr/>
          <p:nvPr/>
        </p:nvPicPr>
        <p:blipFill>
          <a:blip r:embed="rId4"/>
          <a:stretch/>
        </p:blipFill>
        <p:spPr>
          <a:xfrm>
            <a:off x="1189080" y="5428080"/>
            <a:ext cx="275040" cy="275040"/>
          </a:xfrm>
          <a:prstGeom prst="rect">
            <a:avLst/>
          </a:prstGeom>
          <a:ln w="0">
            <a:noFill/>
          </a:ln>
        </p:spPr>
      </p:pic>
      <p:sp>
        <p:nvSpPr>
          <p:cNvPr id="1132" name="Text 8"/>
          <p:cNvSpPr/>
          <p:nvPr/>
        </p:nvSpPr>
        <p:spPr>
          <a:xfrm>
            <a:off x="1020600" y="6055560"/>
            <a:ext cx="3306240" cy="765360"/>
          </a:xfrm>
          <a:prstGeom prst="rect">
            <a:avLst/>
          </a:prstGeom>
          <a:noFill/>
          <a:ln w="0">
            <a:noFill/>
          </a:ln>
        </p:spPr>
        <p:style>
          <a:lnRef idx="0"/>
          <a:fillRef idx="0"/>
          <a:effectRef idx="0"/>
          <a:fontRef idx="minor"/>
        </p:style>
        <p:txBody>
          <a:bodyPr lIns="0" rIns="0" tIns="0" bIns="0" anchor="t">
            <a:noAutofit/>
          </a:bodyPr>
          <a:p>
            <a:pPr>
              <a:lnSpc>
                <a:spcPts val="2999"/>
              </a:lnSpc>
              <a:buNone/>
              <a:tabLst>
                <a:tab algn="l" pos="0"/>
              </a:tabLst>
            </a:pPr>
            <a:r>
              <a:rPr b="0" lang="en-US" sz="2400" spc="-1" strike="noStrike">
                <a:solidFill>
                  <a:srgbClr val="2d3436"/>
                </a:solidFill>
                <a:latin typeface="Roboto Mono Medium"/>
                <a:ea typeface="Roboto Mono Medium"/>
              </a:rPr>
              <a:t>Use GIT for</a:t>
            </a:r>
            <a:endParaRPr b="0" lang="en-US" sz="2400" spc="-1" strike="noStrike">
              <a:latin typeface="Arial"/>
            </a:endParaRPr>
          </a:p>
          <a:p>
            <a:pPr>
              <a:lnSpc>
                <a:spcPts val="2999"/>
              </a:lnSpc>
              <a:buNone/>
              <a:tabLst>
                <a:tab algn="l" pos="0"/>
              </a:tabLst>
            </a:pPr>
            <a:r>
              <a:rPr b="0" lang="en-US" sz="2400" spc="-1" strike="noStrike">
                <a:solidFill>
                  <a:srgbClr val="2d3436"/>
                </a:solidFill>
                <a:latin typeface="Roboto Mono Medium"/>
                <a:ea typeface="Roboto Mono Medium"/>
              </a:rPr>
              <a:t>User Claude Config</a:t>
            </a:r>
            <a:endParaRPr b="0" lang="en-US" sz="2400" spc="-1" strike="noStrike">
              <a:latin typeface="Arial"/>
            </a:endParaRPr>
          </a:p>
        </p:txBody>
      </p:sp>
      <p:sp>
        <p:nvSpPr>
          <p:cNvPr id="1133" name="Shape 9"/>
          <p:cNvSpPr/>
          <p:nvPr/>
        </p:nvSpPr>
        <p:spPr>
          <a:xfrm>
            <a:off x="7407000" y="5032800"/>
            <a:ext cx="6429240" cy="2015280"/>
          </a:xfrm>
          <a:prstGeom prst="roundRect">
            <a:avLst>
              <a:gd name="adj" fmla="val 454"/>
            </a:avLst>
          </a:prstGeom>
          <a:solidFill>
            <a:srgbClr val="e3e7ee"/>
          </a:solidFill>
          <a:ln w="22860">
            <a:solidFill>
              <a:srgbClr val="c9cdd4"/>
            </a:solidFill>
            <a:round/>
          </a:ln>
        </p:spPr>
        <p:style>
          <a:lnRef idx="0"/>
          <a:fillRef idx="0"/>
          <a:effectRef idx="0"/>
          <a:fontRef idx="minor"/>
        </p:style>
      </p:sp>
      <p:sp>
        <p:nvSpPr>
          <p:cNvPr id="1134" name="Shape 10"/>
          <p:cNvSpPr/>
          <p:nvPr/>
        </p:nvSpPr>
        <p:spPr>
          <a:xfrm>
            <a:off x="7633800" y="5259600"/>
            <a:ext cx="612000" cy="612000"/>
          </a:xfrm>
          <a:prstGeom prst="roundRect">
            <a:avLst>
              <a:gd name="adj" fmla="val 14931436"/>
            </a:avLst>
          </a:prstGeom>
          <a:solidFill>
            <a:srgbClr val="b05f44"/>
          </a:solidFill>
          <a:ln w="0">
            <a:noFill/>
          </a:ln>
        </p:spPr>
        <p:style>
          <a:lnRef idx="0"/>
          <a:fillRef idx="0"/>
          <a:effectRef idx="0"/>
          <a:fontRef idx="minor"/>
        </p:style>
      </p:sp>
      <p:pic>
        <p:nvPicPr>
          <p:cNvPr id="1135" name="Image 4" descr="preencoded.png"/>
          <p:cNvPicPr/>
          <p:nvPr/>
        </p:nvPicPr>
        <p:blipFill>
          <a:blip r:embed="rId5"/>
          <a:stretch/>
        </p:blipFill>
        <p:spPr>
          <a:xfrm>
            <a:off x="7802280" y="5428080"/>
            <a:ext cx="275040" cy="275040"/>
          </a:xfrm>
          <a:prstGeom prst="rect">
            <a:avLst/>
          </a:prstGeom>
          <a:ln w="0">
            <a:noFill/>
          </a:ln>
        </p:spPr>
      </p:pic>
      <p:sp>
        <p:nvSpPr>
          <p:cNvPr id="1136" name="Text 11"/>
          <p:cNvSpPr/>
          <p:nvPr/>
        </p:nvSpPr>
        <p:spPr>
          <a:xfrm>
            <a:off x="7633800" y="6055560"/>
            <a:ext cx="3489840" cy="765360"/>
          </a:xfrm>
          <a:prstGeom prst="rect">
            <a:avLst/>
          </a:prstGeom>
          <a:noFill/>
          <a:ln w="0">
            <a:noFill/>
          </a:ln>
        </p:spPr>
        <p:style>
          <a:lnRef idx="0"/>
          <a:fillRef idx="0"/>
          <a:effectRef idx="0"/>
          <a:fontRef idx="minor"/>
        </p:style>
        <p:txBody>
          <a:bodyPr lIns="0" rIns="0" tIns="0" bIns="0" anchor="t">
            <a:noAutofit/>
          </a:bodyPr>
          <a:p>
            <a:pPr>
              <a:lnSpc>
                <a:spcPts val="2999"/>
              </a:lnSpc>
              <a:buNone/>
              <a:tabLst>
                <a:tab algn="l" pos="0"/>
              </a:tabLst>
            </a:pPr>
            <a:r>
              <a:rPr b="0" lang="en-US" sz="2400" spc="-1" strike="noStrike">
                <a:solidFill>
                  <a:srgbClr val="2d3436"/>
                </a:solidFill>
                <a:latin typeface="Roboto Mono Medium"/>
                <a:ea typeface="Roboto Mono Medium"/>
              </a:rPr>
              <a:t>RTK</a:t>
            </a:r>
            <a:endParaRPr b="0" lang="en-US" sz="2400" spc="-1" strike="noStrike">
              <a:latin typeface="Arial"/>
            </a:endParaRPr>
          </a:p>
          <a:p>
            <a:pPr>
              <a:lnSpc>
                <a:spcPts val="2999"/>
              </a:lnSpc>
              <a:buNone/>
              <a:tabLst>
                <a:tab algn="l" pos="0"/>
              </a:tabLst>
            </a:pPr>
            <a:r>
              <a:rPr b="0" lang="en-US" sz="2400" spc="-1" strike="noStrike">
                <a:solidFill>
                  <a:srgbClr val="2d3436"/>
                </a:solidFill>
                <a:latin typeface="Roboto Mono Medium"/>
                <a:ea typeface="Roboto Mono Medium"/>
              </a:rPr>
              <a:t>Reduce bash Context</a:t>
            </a:r>
            <a:endParaRPr b="0" lang="en-US" sz="2400" spc="-1" strike="noStrike">
              <a:latin typeface="Arial"/>
            </a:endParaRPr>
          </a:p>
        </p:txBody>
      </p:sp>
      <p:sp>
        <p:nvSpPr>
          <p:cNvPr id="1137" name="Text 12"/>
          <p:cNvSpPr/>
          <p:nvPr/>
        </p:nvSpPr>
        <p:spPr>
          <a:xfrm>
            <a:off x="793800" y="7254720"/>
            <a:ext cx="13042440" cy="30996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8" name="Text 0"/>
          <p:cNvSpPr/>
          <p:nvPr/>
        </p:nvSpPr>
        <p:spPr>
          <a:xfrm>
            <a:off x="3970080" y="631080"/>
            <a:ext cx="6689520" cy="1211760"/>
          </a:xfrm>
          <a:prstGeom prst="rect">
            <a:avLst/>
          </a:prstGeom>
          <a:noFill/>
          <a:ln w="0">
            <a:noFill/>
          </a:ln>
        </p:spPr>
        <p:style>
          <a:lnRef idx="0"/>
          <a:fillRef idx="0"/>
          <a:effectRef idx="0"/>
          <a:fontRef idx="minor"/>
        </p:style>
        <p:txBody>
          <a:bodyPr lIns="0" rIns="0" tIns="0" bIns="0" anchor="t">
            <a:noAutofit/>
          </a:bodyPr>
          <a:p>
            <a:pPr algn="ctr">
              <a:lnSpc>
                <a:spcPts val="4751"/>
              </a:lnSpc>
              <a:buNone/>
              <a:tabLst>
                <a:tab algn="l" pos="0"/>
              </a:tabLst>
            </a:pPr>
            <a:r>
              <a:rPr b="1" lang="en-US" sz="3800" spc="-1" strike="noStrike">
                <a:solidFill>
                  <a:srgbClr val="2d3436"/>
                </a:solidFill>
                <a:latin typeface="Roboto Mono Medium"/>
                <a:ea typeface="Roboto Mono Medium"/>
              </a:rPr>
              <a:t>Claude CodeContext Window </a:t>
            </a:r>
            <a:r>
              <a:rPr b="0" lang="en-US" sz="3800" spc="-1" strike="noStrike">
                <a:solidFill>
                  <a:srgbClr val="2d3436"/>
                </a:solidFill>
                <a:latin typeface="Roboto Mono Medium"/>
                <a:ea typeface="Roboto Mono Medium"/>
              </a:rPr>
              <a:t>Insights</a:t>
            </a:r>
            <a:endParaRPr b="0" lang="en-US" sz="3800" spc="-1" strike="noStrike">
              <a:latin typeface="Arial"/>
            </a:endParaRPr>
          </a:p>
        </p:txBody>
      </p:sp>
      <p:sp>
        <p:nvSpPr>
          <p:cNvPr id="1139" name="Text 1"/>
          <p:cNvSpPr/>
          <p:nvPr/>
        </p:nvSpPr>
        <p:spPr>
          <a:xfrm>
            <a:off x="4406400" y="1973520"/>
            <a:ext cx="5816880" cy="263160"/>
          </a:xfrm>
          <a:prstGeom prst="rect">
            <a:avLst/>
          </a:prstGeom>
          <a:noFill/>
          <a:ln w="0">
            <a:noFill/>
          </a:ln>
        </p:spPr>
        <p:style>
          <a:lnRef idx="0"/>
          <a:fillRef idx="0"/>
          <a:effectRef idx="0"/>
          <a:fontRef idx="minor"/>
        </p:style>
        <p:txBody>
          <a:bodyPr wrap="none" lIns="0" rIns="0" tIns="0" bIns="0" anchor="t">
            <a:noAutofit/>
          </a:bodyPr>
          <a:p>
            <a:pPr algn="ctr">
              <a:lnSpc>
                <a:spcPts val="2049"/>
              </a:lnSpc>
              <a:buNone/>
              <a:tabLst>
                <a:tab algn="l" pos="0"/>
              </a:tabLst>
            </a:pPr>
            <a:r>
              <a:rPr b="1" lang="en-US" sz="1650" spc="-1" strike="noStrike" u="sng">
                <a:solidFill>
                  <a:srgbClr val="b05f44"/>
                </a:solidFill>
                <a:uFillTx/>
                <a:latin typeface="Roboto Mono Medium"/>
                <a:ea typeface="Roboto Mono Medium"/>
                <a:hlinkClick r:id="rId1"/>
              </a:rPr>
              <a:t>https://code.claude.com/docs/en/context-window</a:t>
            </a:r>
            <a:endParaRPr b="0" lang="en-US" sz="1650" spc="-1" strike="noStrike">
              <a:latin typeface="Arial"/>
            </a:endParaRPr>
          </a:p>
        </p:txBody>
      </p:sp>
      <p:pic>
        <p:nvPicPr>
          <p:cNvPr id="1140" name="Image 0" descr="preencoded.png"/>
          <p:cNvPicPr/>
          <p:nvPr/>
        </p:nvPicPr>
        <p:blipFill>
          <a:blip r:embed="rId2"/>
          <a:stretch/>
        </p:blipFill>
        <p:spPr>
          <a:xfrm>
            <a:off x="4024080" y="2367360"/>
            <a:ext cx="6581520" cy="5231160"/>
          </a:xfrm>
          <a:prstGeom prst="rect">
            <a:avLst/>
          </a:prstGeom>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41" name="Image 0" descr="preencoded.png"/>
          <p:cNvPicPr/>
          <p:nvPr/>
        </p:nvPicPr>
        <p:blipFill>
          <a:blip r:embed="rId1"/>
          <a:stretch/>
        </p:blipFill>
        <p:spPr>
          <a:xfrm>
            <a:off x="0" y="0"/>
            <a:ext cx="14630040" cy="8229240"/>
          </a:xfrm>
          <a:prstGeom prst="rect">
            <a:avLst/>
          </a:prstGeom>
          <a:ln w="0">
            <a:noFill/>
          </a:ln>
        </p:spPr>
      </p:pic>
      <p:sp>
        <p:nvSpPr>
          <p:cNvPr id="1142" name="Text 0"/>
          <p:cNvSpPr/>
          <p:nvPr/>
        </p:nvSpPr>
        <p:spPr>
          <a:xfrm>
            <a:off x="793800" y="3933360"/>
            <a:ext cx="13042440" cy="362520"/>
          </a:xfrm>
          <a:prstGeom prst="rect">
            <a:avLst/>
          </a:prstGeom>
          <a:noFill/>
          <a:ln w="0">
            <a:noFill/>
          </a:ln>
        </p:spPr>
        <p:style>
          <a:lnRef idx="0"/>
          <a:fillRef idx="0"/>
          <a:effectRef idx="0"/>
          <a:fontRef idx="minor"/>
        </p:style>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LibreOffice/7.3.7.2$Linux_X86_64 LibreOffice_project/30$Build-2</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2026-04-29T06:05:29Z</dcterms:created>
  <dc:creator/>
  <dc:description/>
  <dc:language>en-US</dc:language>
  <cp:lastModifiedBy>Ivan Dachev</cp:lastModifiedBy>
  <dcterms:modified xsi:type="dcterms:W3CDTF">2026-04-29T09:06:06Z</dcterms:modified>
  <cp:revision>3</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23</vt:i4>
  </property>
  <property fmtid="{D5CDD505-2E9C-101B-9397-08002B2CF9AE}" pid="3" name="PresentationFormat">
    <vt:lpwstr>On-screen Show (16:9)</vt:lpwstr>
  </property>
  <property fmtid="{D5CDD505-2E9C-101B-9397-08002B2CF9AE}" pid="4" name="Slides">
    <vt:i4>23</vt:i4>
  </property>
</Properties>
</file>